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4"/>
  </p:sldMasterIdLst>
  <p:notesMasterIdLst>
    <p:notesMasterId r:id="rId21"/>
  </p:notesMasterIdLst>
  <p:handoutMasterIdLst>
    <p:handoutMasterId r:id="rId22"/>
  </p:handoutMasterIdLst>
  <p:sldIdLst>
    <p:sldId id="348" r:id="rId5"/>
    <p:sldId id="360" r:id="rId6"/>
    <p:sldId id="351" r:id="rId7"/>
    <p:sldId id="350" r:id="rId8"/>
    <p:sldId id="352" r:id="rId9"/>
    <p:sldId id="354" r:id="rId10"/>
    <p:sldId id="343" r:id="rId11"/>
    <p:sldId id="353" r:id="rId12"/>
    <p:sldId id="359" r:id="rId13"/>
    <p:sldId id="355" r:id="rId14"/>
    <p:sldId id="357" r:id="rId15"/>
    <p:sldId id="268" r:id="rId16"/>
    <p:sldId id="356" r:id="rId17"/>
    <p:sldId id="344" r:id="rId18"/>
    <p:sldId id="362" r:id="rId19"/>
    <p:sldId id="347" r:id="rId20"/>
  </p:sldIdLst>
  <p:sldSz cx="12192000" cy="6858000"/>
  <p:notesSz cx="6858000" cy="914400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泉 龍太" initials="泉" lastIdx="1" clrIdx="0">
    <p:extLst>
      <p:ext uri="{19B8F6BF-5375-455C-9EA6-DF929625EA0E}">
        <p15:presenceInfo xmlns:p15="http://schemas.microsoft.com/office/powerpoint/2012/main" userId="ef58bfb070c18ac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82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34" autoAdjust="0"/>
  </p:normalViewPr>
  <p:slideViewPr>
    <p:cSldViewPr snapToGrid="0">
      <p:cViewPr varScale="1">
        <p:scale>
          <a:sx n="72" d="100"/>
          <a:sy n="72" d="100"/>
        </p:scale>
        <p:origin x="660" y="72"/>
      </p:cViewPr>
      <p:guideLst/>
    </p:cSldViewPr>
  </p:slideViewPr>
  <p:notesTextViewPr>
    <p:cViewPr>
      <p:scale>
        <a:sx n="1" d="1"/>
        <a:sy n="1" d="1"/>
      </p:scale>
      <p:origin x="0" y="0"/>
    </p:cViewPr>
  </p:notesTextViewPr>
  <p:notesViewPr>
    <p:cSldViewPr snapToGrid="0">
      <p:cViewPr varScale="1">
        <p:scale>
          <a:sx n="87" d="100"/>
          <a:sy n="87" d="100"/>
        </p:scale>
        <p:origin x="38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862" b="0" i="0" u="none" strike="noStrike" kern="1200" spc="0" baseline="0" noProof="0">
                <a:solidFill>
                  <a:schemeClr val="tx1">
                    <a:lumMod val="75000"/>
                    <a:lumOff val="25000"/>
                  </a:schemeClr>
                </a:solidFill>
                <a:latin typeface="Meiryo UI" panose="020B0604030504040204" pitchFamily="50" charset="-128"/>
                <a:ea typeface="Meiryo UI" panose="020B0604030504040204" pitchFamily="50" charset="-128"/>
                <a:cs typeface="+mn-cs"/>
              </a:defRPr>
            </a:pPr>
            <a:r>
              <a:rPr lang="ja-JP" altLang="en-US" dirty="0"/>
              <a:t>新規顧客獲得率（月間平均）</a:t>
            </a:r>
          </a:p>
        </c:rich>
      </c:tx>
      <c:overlay val="0"/>
      <c:spPr>
        <a:noFill/>
        <a:ln>
          <a:noFill/>
        </a:ln>
        <a:effectLst/>
      </c:spPr>
      <c:txPr>
        <a:bodyPr rot="0" spcFirstLastPara="1" vertOverflow="ellipsis" vert="horz" wrap="square" anchor="ctr" anchorCtr="1"/>
        <a:lstStyle/>
        <a:p>
          <a:pPr>
            <a:defRPr lang="ja-JP" sz="1862" b="0" i="0" u="none" strike="noStrike" kern="1200" spc="0" baseline="0" noProof="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lineChart>
        <c:grouping val="stacked"/>
        <c:varyColors val="0"/>
        <c:ser>
          <c:idx val="1"/>
          <c:order val="0"/>
          <c:tx>
            <c:strRef>
              <c:f>Sheet1!$B$1</c:f>
              <c:strCache>
                <c:ptCount val="1"/>
                <c:pt idx="0">
                  <c:v>HPからの新規顧客獲得率</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Sheet1!$A$2:$A$4</c:f>
              <c:strCache>
                <c:ptCount val="3"/>
                <c:pt idx="0">
                  <c:v>2018年</c:v>
                </c:pt>
                <c:pt idx="1">
                  <c:v>2019年</c:v>
                </c:pt>
                <c:pt idx="2">
                  <c:v>2020年</c:v>
                </c:pt>
              </c:strCache>
            </c:strRef>
          </c:cat>
          <c:val>
            <c:numRef>
              <c:f>Sheet1!$B$2:$B$4</c:f>
              <c:numCache>
                <c:formatCode>General</c:formatCode>
                <c:ptCount val="3"/>
                <c:pt idx="0">
                  <c:v>2.4</c:v>
                </c:pt>
                <c:pt idx="1">
                  <c:v>2</c:v>
                </c:pt>
                <c:pt idx="2">
                  <c:v>1.5</c:v>
                </c:pt>
              </c:numCache>
            </c:numRef>
          </c:val>
          <c:smooth val="0"/>
          <c:extLst>
            <c:ext xmlns:c16="http://schemas.microsoft.com/office/drawing/2014/chart" uri="{C3380CC4-5D6E-409C-BE32-E72D297353CC}">
              <c16:uniqueId val="{00000000-B1B3-4D08-A282-9EA4B73C9EA3}"/>
            </c:ext>
          </c:extLst>
        </c:ser>
        <c:ser>
          <c:idx val="2"/>
          <c:order val="1"/>
          <c:tx>
            <c:strRef>
              <c:f>Sheet1!$C$1</c:f>
              <c:strCache>
                <c:ptCount val="1"/>
                <c:pt idx="0">
                  <c:v>営業での新規顧客獲得率</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Sheet1!$A$2:$A$4</c:f>
              <c:strCache>
                <c:ptCount val="3"/>
                <c:pt idx="0">
                  <c:v>2018年</c:v>
                </c:pt>
                <c:pt idx="1">
                  <c:v>2019年</c:v>
                </c:pt>
                <c:pt idx="2">
                  <c:v>2020年</c:v>
                </c:pt>
              </c:strCache>
            </c:strRef>
          </c:cat>
          <c:val>
            <c:numRef>
              <c:f>Sheet1!$C$2:$C$4</c:f>
              <c:numCache>
                <c:formatCode>General</c:formatCode>
                <c:ptCount val="3"/>
                <c:pt idx="0">
                  <c:v>2</c:v>
                </c:pt>
                <c:pt idx="1">
                  <c:v>1.8</c:v>
                </c:pt>
                <c:pt idx="2">
                  <c:v>2</c:v>
                </c:pt>
              </c:numCache>
            </c:numRef>
          </c:val>
          <c:smooth val="0"/>
          <c:extLst>
            <c:ext xmlns:c16="http://schemas.microsoft.com/office/drawing/2014/chart" uri="{C3380CC4-5D6E-409C-BE32-E72D297353CC}">
              <c16:uniqueId val="{00000001-B1B3-4D08-A282-9EA4B73C9EA3}"/>
            </c:ext>
          </c:extLst>
        </c:ser>
        <c:dLbls>
          <c:showLegendKey val="0"/>
          <c:showVal val="0"/>
          <c:showCatName val="0"/>
          <c:showSerName val="0"/>
          <c:showPercent val="0"/>
          <c:showBubbleSize val="0"/>
        </c:dLbls>
        <c:marker val="1"/>
        <c:smooth val="0"/>
        <c:axId val="1277573487"/>
        <c:axId val="880051679"/>
      </c:lineChart>
      <c:catAx>
        <c:axId val="12775734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197" b="0" i="0" u="none" strike="noStrike" kern="1200" baseline="0" noProof="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crossAx val="880051679"/>
        <c:crosses val="autoZero"/>
        <c:auto val="1"/>
        <c:lblAlgn val="ctr"/>
        <c:lblOffset val="100"/>
        <c:noMultiLvlLbl val="0"/>
      </c:catAx>
      <c:valAx>
        <c:axId val="8800516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197" b="0" i="0" u="none" strike="noStrike" kern="1200" baseline="0" noProof="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crossAx val="12775734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197" b="0" i="0" u="none" strike="noStrike" kern="1200" baseline="0" noProof="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ja-JP" noProof="0">
          <a:solidFill>
            <a:schemeClr val="tx1">
              <a:lumMod val="75000"/>
              <a:lumOff val="25000"/>
            </a:schemeClr>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a:latin typeface="Meiryo UI" panose="020B0604030504040204" pitchFamily="50" charset="-128"/>
                <a:ea typeface="Meiryo UI" panose="020B0604030504040204" pitchFamily="50" charset="-128"/>
              </a:rPr>
              <a:t>お問合せ獲得件数</a:t>
            </a:r>
            <a:endParaRPr lang="en-US" altLang="ja-JP" dirty="0">
              <a:latin typeface="Meiryo UI" panose="020B0604030504040204" pitchFamily="50" charset="-128"/>
              <a:ea typeface="Meiryo UI" panose="020B0604030504040204" pitchFamily="50" charset="-128"/>
            </a:endParaRPr>
          </a:p>
        </c:rich>
      </c:tx>
      <c:layout>
        <c:manualLayout>
          <c:xMode val="edge"/>
          <c:yMode val="edge"/>
          <c:x val="0.33146099668544327"/>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6.5239230074920981E-2"/>
          <c:y val="0.13327380872007452"/>
          <c:w val="0.94313016732283461"/>
          <c:h val="0.76100118350140356"/>
        </c:manualLayout>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cat>
            <c:strRef>
              <c:f>Sheet1!$A$2:$A$7</c:f>
              <c:strCache>
                <c:ptCount val="6"/>
                <c:pt idx="0">
                  <c:v>1か月後</c:v>
                </c:pt>
                <c:pt idx="1">
                  <c:v>2か月後</c:v>
                </c:pt>
                <c:pt idx="2">
                  <c:v>3か月後</c:v>
                </c:pt>
                <c:pt idx="3">
                  <c:v>4か月後</c:v>
                </c:pt>
                <c:pt idx="4">
                  <c:v>5か月後</c:v>
                </c:pt>
                <c:pt idx="5">
                  <c:v>6か月後</c:v>
                </c:pt>
              </c:strCache>
            </c:strRef>
          </c:cat>
          <c:val>
            <c:numRef>
              <c:f>Sheet1!$B$2:$B$7</c:f>
              <c:numCache>
                <c:formatCode>General</c:formatCode>
                <c:ptCount val="6"/>
                <c:pt idx="0">
                  <c:v>4</c:v>
                </c:pt>
                <c:pt idx="1">
                  <c:v>5</c:v>
                </c:pt>
                <c:pt idx="2">
                  <c:v>6</c:v>
                </c:pt>
                <c:pt idx="3">
                  <c:v>7</c:v>
                </c:pt>
                <c:pt idx="4">
                  <c:v>8</c:v>
                </c:pt>
                <c:pt idx="5">
                  <c:v>10</c:v>
                </c:pt>
              </c:numCache>
            </c:numRef>
          </c:val>
          <c:extLst>
            <c:ext xmlns:c16="http://schemas.microsoft.com/office/drawing/2014/chart" uri="{C3380CC4-5D6E-409C-BE32-E72D297353CC}">
              <c16:uniqueId val="{00000000-BF7A-41A2-983A-C070B035989A}"/>
            </c:ext>
          </c:extLst>
        </c:ser>
        <c:dLbls>
          <c:showLegendKey val="0"/>
          <c:showVal val="0"/>
          <c:showCatName val="0"/>
          <c:showSerName val="0"/>
          <c:showPercent val="0"/>
          <c:showBubbleSize val="0"/>
        </c:dLbls>
        <c:gapWidth val="219"/>
        <c:overlap val="-27"/>
        <c:axId val="628120248"/>
        <c:axId val="628121560"/>
      </c:barChart>
      <c:catAx>
        <c:axId val="628120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28121560"/>
        <c:crosses val="autoZero"/>
        <c:auto val="1"/>
        <c:lblAlgn val="ctr"/>
        <c:lblOffset val="100"/>
        <c:noMultiLvlLbl val="0"/>
      </c:catAx>
      <c:valAx>
        <c:axId val="628121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281202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a:latin typeface="Meiryo UI" panose="020B0604030504040204" pitchFamily="50" charset="-128"/>
                <a:ea typeface="Meiryo UI" panose="020B0604030504040204" pitchFamily="50" charset="-128"/>
              </a:rPr>
              <a:t>お問合せフォーム離脱率</a:t>
            </a:r>
            <a:endParaRPr lang="en-US" altLang="ja-JP" dirty="0">
              <a:latin typeface="Meiryo UI" panose="020B0604030504040204" pitchFamily="50" charset="-128"/>
              <a:ea typeface="Meiryo UI" panose="020B0604030504040204" pitchFamily="50" charset="-128"/>
            </a:endParaRPr>
          </a:p>
        </c:rich>
      </c:tx>
      <c:layout>
        <c:manualLayout>
          <c:xMode val="edge"/>
          <c:yMode val="edge"/>
          <c:x val="0.2931817275309106"/>
          <c:y val="5.704453807135032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系列 1</c:v>
                </c:pt>
              </c:strCache>
            </c:strRef>
          </c:tx>
          <c:spPr>
            <a:solidFill>
              <a:schemeClr val="accent3"/>
            </a:solidFill>
            <a:ln>
              <a:noFill/>
            </a:ln>
            <a:effectLst/>
          </c:spPr>
          <c:invertIfNegative val="0"/>
          <c:cat>
            <c:strRef>
              <c:f>Sheet1!$A$2:$A$7</c:f>
              <c:strCache>
                <c:ptCount val="6"/>
                <c:pt idx="0">
                  <c:v>1か月後</c:v>
                </c:pt>
                <c:pt idx="1">
                  <c:v>2か月後</c:v>
                </c:pt>
                <c:pt idx="2">
                  <c:v>3か月後</c:v>
                </c:pt>
                <c:pt idx="3">
                  <c:v>4か月後</c:v>
                </c:pt>
                <c:pt idx="4">
                  <c:v>5か月後</c:v>
                </c:pt>
                <c:pt idx="5">
                  <c:v>6か月後</c:v>
                </c:pt>
              </c:strCache>
            </c:strRef>
          </c:cat>
          <c:val>
            <c:numRef>
              <c:f>Sheet1!$B$2:$B$7</c:f>
              <c:numCache>
                <c:formatCode>General</c:formatCode>
                <c:ptCount val="6"/>
                <c:pt idx="0">
                  <c:v>20</c:v>
                </c:pt>
                <c:pt idx="1">
                  <c:v>18</c:v>
                </c:pt>
                <c:pt idx="2">
                  <c:v>17</c:v>
                </c:pt>
                <c:pt idx="3">
                  <c:v>14</c:v>
                </c:pt>
                <c:pt idx="4">
                  <c:v>12</c:v>
                </c:pt>
                <c:pt idx="5">
                  <c:v>10</c:v>
                </c:pt>
              </c:numCache>
            </c:numRef>
          </c:val>
          <c:extLst>
            <c:ext xmlns:c16="http://schemas.microsoft.com/office/drawing/2014/chart" uri="{C3380CC4-5D6E-409C-BE32-E72D297353CC}">
              <c16:uniqueId val="{00000000-7BFD-4A37-AC25-7E2C57DC225B}"/>
            </c:ext>
          </c:extLst>
        </c:ser>
        <c:dLbls>
          <c:showLegendKey val="0"/>
          <c:showVal val="0"/>
          <c:showCatName val="0"/>
          <c:showSerName val="0"/>
          <c:showPercent val="0"/>
          <c:showBubbleSize val="0"/>
        </c:dLbls>
        <c:gapWidth val="219"/>
        <c:overlap val="-27"/>
        <c:axId val="421458792"/>
        <c:axId val="421459120"/>
      </c:barChart>
      <c:catAx>
        <c:axId val="421458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21459120"/>
        <c:crosses val="autoZero"/>
        <c:auto val="1"/>
        <c:lblAlgn val="ctr"/>
        <c:lblOffset val="100"/>
        <c:noMultiLvlLbl val="0"/>
      </c:catAx>
      <c:valAx>
        <c:axId val="4214591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214587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F98948-3320-4B7F-80FB-AB1137B5078B}" type="doc">
      <dgm:prSet loTypeId="urn:microsoft.com/office/officeart/2005/8/layout/venn3" loCatId="icon" qsTypeId="urn:microsoft.com/office/officeart/2005/8/quickstyle/simple1" qsCatId="simple" csTypeId="urn:microsoft.com/office/officeart/2005/8/colors/colorful1" csCatId="colorful" phldr="1"/>
      <dgm:spPr/>
      <dgm:t>
        <a:bodyPr rtlCol="0"/>
        <a:lstStyle/>
        <a:p>
          <a:pPr rtl="0"/>
          <a:endParaRPr lang="en-US"/>
        </a:p>
      </dgm:t>
    </dgm:pt>
    <dgm:pt modelId="{18935234-F39B-4F64-9D3E-ECC198090598}">
      <dgm:prSet custT="1"/>
      <dgm:spPr/>
      <dgm:t>
        <a:bodyPr rtlCol="0"/>
        <a:lstStyle/>
        <a:p>
          <a:pPr rtl="0"/>
          <a:r>
            <a:rPr lang="ja-JP" altLang="en-US" sz="2800" b="1" noProof="0" dirty="0">
              <a:solidFill>
                <a:schemeClr val="tx1">
                  <a:lumMod val="75000"/>
                  <a:lumOff val="25000"/>
                </a:schemeClr>
              </a:solidFill>
              <a:latin typeface="Meiryo UI" panose="020B0604030504040204" pitchFamily="50" charset="-128"/>
              <a:ea typeface="Meiryo UI" panose="020B0604030504040204" pitchFamily="50" charset="-128"/>
            </a:rPr>
            <a:t>デザイン改善　</a:t>
          </a:r>
          <a:endParaRPr lang="en-US" altLang="ja-JP" sz="2800" b="1"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B6CB3CF8-E647-4BD2-92CD-1EEA584C5221}" type="parTrans" cxnId="{91D2593C-7D74-43E8-BC24-122A9C83402E}">
      <dgm:prSet/>
      <dgm:spPr/>
      <dgm:t>
        <a:bodyPr rtlCol="0"/>
        <a:lstStyle/>
        <a:p>
          <a:pPr rtl="0"/>
          <a:endParaRPr lang="ja-JP" altLang="en-US" sz="110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A80C0A60-9866-4750-AF50-82E6D30D27C4}" type="sibTrans" cxnId="{91D2593C-7D74-43E8-BC24-122A9C83402E}">
      <dgm:prSet/>
      <dgm:spPr/>
      <dgm:t>
        <a:bodyPr rtlCol="0"/>
        <a:lstStyle/>
        <a:p>
          <a:pPr rtl="0"/>
          <a:endParaRPr lang="ja-JP" altLang="en-US" sz="110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3CA3A262-78E2-46B9-86B9-EC5A18FB14DE}">
      <dgm:prSet custT="1"/>
      <dgm:spPr/>
      <dgm:t>
        <a:bodyPr rtlCol="0"/>
        <a:lstStyle/>
        <a:p>
          <a:pPr rtl="0"/>
          <a:r>
            <a:rPr lang="ja-JP" altLang="en-US" sz="2800" b="1" noProof="0" dirty="0">
              <a:solidFill>
                <a:schemeClr val="tx1">
                  <a:lumMod val="75000"/>
                  <a:lumOff val="25000"/>
                </a:schemeClr>
              </a:solidFill>
              <a:latin typeface="Meiryo UI" panose="020B0604030504040204" pitchFamily="50" charset="-128"/>
              <a:ea typeface="Meiryo UI" panose="020B0604030504040204" pitchFamily="50" charset="-128"/>
            </a:rPr>
            <a:t>コンテンツ整理</a:t>
          </a:r>
          <a:endParaRPr lang="en-US" altLang="ja-JP" sz="2800" b="1"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6BBE6B70-7535-4543-9D22-9A5FD3AA825E}" type="parTrans" cxnId="{DA22B488-0463-414F-B875-46191CF8188F}">
      <dgm:prSet/>
      <dgm:spPr/>
      <dgm:t>
        <a:bodyPr rtlCol="0"/>
        <a:lstStyle/>
        <a:p>
          <a:pPr rtl="0"/>
          <a:endParaRPr lang="ja-JP" altLang="en-US" sz="110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B3A5339B-3B69-46DF-810A-B2517955555D}" type="sibTrans" cxnId="{DA22B488-0463-414F-B875-46191CF8188F}">
      <dgm:prSet/>
      <dgm:spPr/>
      <dgm:t>
        <a:bodyPr rtlCol="0"/>
        <a:lstStyle/>
        <a:p>
          <a:pPr rtl="0"/>
          <a:endParaRPr lang="ja-JP" altLang="en-US" sz="110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15F858BE-12F3-4653-B340-0B188B98203C}">
      <dgm:prSet custT="1"/>
      <dgm:spPr/>
      <dgm:t>
        <a:bodyPr rtlCol="0"/>
        <a:lstStyle/>
        <a:p>
          <a:pPr rtl="0"/>
          <a:r>
            <a:rPr kumimoji="1" lang="ja-JP" altLang="en-US" sz="2800" b="1" noProof="0" dirty="0">
              <a:solidFill>
                <a:schemeClr val="tx1">
                  <a:lumMod val="75000"/>
                  <a:lumOff val="25000"/>
                </a:schemeClr>
              </a:solidFill>
              <a:latin typeface="Meiryo UI" panose="020B0604030504040204" pitchFamily="50" charset="-128"/>
              <a:ea typeface="Meiryo UI" panose="020B0604030504040204" pitchFamily="50" charset="-128"/>
            </a:rPr>
            <a:t>お問合せ</a:t>
          </a:r>
        </a:p>
        <a:p>
          <a:r>
            <a:rPr kumimoji="1" lang="ja-JP" altLang="en-US" sz="2800" b="1" noProof="0" dirty="0">
              <a:solidFill>
                <a:schemeClr val="tx1">
                  <a:lumMod val="75000"/>
                  <a:lumOff val="25000"/>
                </a:schemeClr>
              </a:solidFill>
              <a:latin typeface="Meiryo UI" panose="020B0604030504040204" pitchFamily="50" charset="-128"/>
              <a:ea typeface="Meiryo UI" panose="020B0604030504040204" pitchFamily="50" charset="-128"/>
            </a:rPr>
            <a:t>フォームの改善</a:t>
          </a:r>
          <a:endParaRPr lang="en-US" altLang="ja-JP" sz="2800" b="1"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BAF7F54C-54BB-4E32-A3BE-70FDDE1ACC7A}" type="sibTrans" cxnId="{DEBC30EA-F307-450A-9FE0-DE38E709B7C6}">
      <dgm:prSet/>
      <dgm:spPr/>
      <dgm:t>
        <a:bodyPr rtlCol="0"/>
        <a:lstStyle/>
        <a:p>
          <a:pPr rtl="0"/>
          <a:endParaRPr lang="ja-JP" altLang="en-US" sz="110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A18FFBF8-8B7D-40D4-A330-31FF915469FD}" type="parTrans" cxnId="{DEBC30EA-F307-450A-9FE0-DE38E709B7C6}">
      <dgm:prSet/>
      <dgm:spPr/>
      <dgm:t>
        <a:bodyPr rtlCol="0"/>
        <a:lstStyle/>
        <a:p>
          <a:pPr rtl="0"/>
          <a:endParaRPr lang="ja-JP" altLang="en-US" sz="110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52BAA77B-C6FA-CB4B-838B-9FFE5D282065}" type="pres">
      <dgm:prSet presAssocID="{64F98948-3320-4B7F-80FB-AB1137B5078B}" presName="Name0" presStyleCnt="0">
        <dgm:presLayoutVars>
          <dgm:dir/>
          <dgm:resizeHandles val="exact"/>
        </dgm:presLayoutVars>
      </dgm:prSet>
      <dgm:spPr/>
    </dgm:pt>
    <dgm:pt modelId="{9C40E17B-9450-7742-BC2D-E5219F2ECB22}" type="pres">
      <dgm:prSet presAssocID="{15F858BE-12F3-4653-B340-0B188B98203C}" presName="Name5" presStyleLbl="vennNode1" presStyleIdx="0" presStyleCnt="3">
        <dgm:presLayoutVars>
          <dgm:bulletEnabled val="1"/>
        </dgm:presLayoutVars>
      </dgm:prSet>
      <dgm:spPr/>
    </dgm:pt>
    <dgm:pt modelId="{03B16FE9-38F5-3147-92DC-ED3738B175A5}" type="pres">
      <dgm:prSet presAssocID="{BAF7F54C-54BB-4E32-A3BE-70FDDE1ACC7A}" presName="space" presStyleCnt="0"/>
      <dgm:spPr/>
    </dgm:pt>
    <dgm:pt modelId="{5DEE9D32-C962-414F-8371-D3F310F6B736}" type="pres">
      <dgm:prSet presAssocID="{18935234-F39B-4F64-9D3E-ECC198090598}" presName="Name5" presStyleLbl="vennNode1" presStyleIdx="1" presStyleCnt="3">
        <dgm:presLayoutVars>
          <dgm:bulletEnabled val="1"/>
        </dgm:presLayoutVars>
      </dgm:prSet>
      <dgm:spPr/>
    </dgm:pt>
    <dgm:pt modelId="{3C4D2E5F-A3EE-D142-8612-E5DC0C39BBA4}" type="pres">
      <dgm:prSet presAssocID="{A80C0A60-9866-4750-AF50-82E6D30D27C4}" presName="space" presStyleCnt="0"/>
      <dgm:spPr/>
    </dgm:pt>
    <dgm:pt modelId="{C4F8DD03-4ECC-6140-8263-FBA3F82A527A}" type="pres">
      <dgm:prSet presAssocID="{3CA3A262-78E2-46B9-86B9-EC5A18FB14DE}" presName="Name5" presStyleLbl="vennNode1" presStyleIdx="2" presStyleCnt="3" custLinFactNeighborX="-7488" custLinFactNeighborY="423">
        <dgm:presLayoutVars>
          <dgm:bulletEnabled val="1"/>
        </dgm:presLayoutVars>
      </dgm:prSet>
      <dgm:spPr/>
    </dgm:pt>
  </dgm:ptLst>
  <dgm:cxnLst>
    <dgm:cxn modelId="{E0DEED2D-7B1B-E849-BD91-33F3B2FCF0D3}" type="presOf" srcId="{3CA3A262-78E2-46B9-86B9-EC5A18FB14DE}" destId="{C4F8DD03-4ECC-6140-8263-FBA3F82A527A}" srcOrd="0" destOrd="0" presId="urn:microsoft.com/office/officeart/2005/8/layout/venn3"/>
    <dgm:cxn modelId="{71045C35-E4CA-7248-A1BF-29A64ED88ABA}" type="presOf" srcId="{64F98948-3320-4B7F-80FB-AB1137B5078B}" destId="{52BAA77B-C6FA-CB4B-838B-9FFE5D282065}" srcOrd="0" destOrd="0" presId="urn:microsoft.com/office/officeart/2005/8/layout/venn3"/>
    <dgm:cxn modelId="{91D2593C-7D74-43E8-BC24-122A9C83402E}" srcId="{64F98948-3320-4B7F-80FB-AB1137B5078B}" destId="{18935234-F39B-4F64-9D3E-ECC198090598}" srcOrd="1" destOrd="0" parTransId="{B6CB3CF8-E647-4BD2-92CD-1EEA584C5221}" sibTransId="{A80C0A60-9866-4750-AF50-82E6D30D27C4}"/>
    <dgm:cxn modelId="{02D65347-532C-1A47-A4B4-83CF4D5B8AD7}" type="presOf" srcId="{15F858BE-12F3-4653-B340-0B188B98203C}" destId="{9C40E17B-9450-7742-BC2D-E5219F2ECB22}" srcOrd="0" destOrd="0" presId="urn:microsoft.com/office/officeart/2005/8/layout/venn3"/>
    <dgm:cxn modelId="{6F0D9A47-681A-2641-99D2-0B20F0B34241}" type="presOf" srcId="{18935234-F39B-4F64-9D3E-ECC198090598}" destId="{5DEE9D32-C962-414F-8371-D3F310F6B736}" srcOrd="0" destOrd="0" presId="urn:microsoft.com/office/officeart/2005/8/layout/venn3"/>
    <dgm:cxn modelId="{DA22B488-0463-414F-B875-46191CF8188F}" srcId="{64F98948-3320-4B7F-80FB-AB1137B5078B}" destId="{3CA3A262-78E2-46B9-86B9-EC5A18FB14DE}" srcOrd="2" destOrd="0" parTransId="{6BBE6B70-7535-4543-9D22-9A5FD3AA825E}" sibTransId="{B3A5339B-3B69-46DF-810A-B2517955555D}"/>
    <dgm:cxn modelId="{DEBC30EA-F307-450A-9FE0-DE38E709B7C6}" srcId="{64F98948-3320-4B7F-80FB-AB1137B5078B}" destId="{15F858BE-12F3-4653-B340-0B188B98203C}" srcOrd="0" destOrd="0" parTransId="{A18FFBF8-8B7D-40D4-A330-31FF915469FD}" sibTransId="{BAF7F54C-54BB-4E32-A3BE-70FDDE1ACC7A}"/>
    <dgm:cxn modelId="{98D87B17-55AC-384A-80D4-808C7319C859}" type="presParOf" srcId="{52BAA77B-C6FA-CB4B-838B-9FFE5D282065}" destId="{9C40E17B-9450-7742-BC2D-E5219F2ECB22}" srcOrd="0" destOrd="0" presId="urn:microsoft.com/office/officeart/2005/8/layout/venn3"/>
    <dgm:cxn modelId="{8B72A41C-73F6-C749-B10F-A6BAFC4652D2}" type="presParOf" srcId="{52BAA77B-C6FA-CB4B-838B-9FFE5D282065}" destId="{03B16FE9-38F5-3147-92DC-ED3738B175A5}" srcOrd="1" destOrd="0" presId="urn:microsoft.com/office/officeart/2005/8/layout/venn3"/>
    <dgm:cxn modelId="{81E1F023-A3E2-D248-8E23-4D2148367C14}" type="presParOf" srcId="{52BAA77B-C6FA-CB4B-838B-9FFE5D282065}" destId="{5DEE9D32-C962-414F-8371-D3F310F6B736}" srcOrd="2" destOrd="0" presId="urn:microsoft.com/office/officeart/2005/8/layout/venn3"/>
    <dgm:cxn modelId="{A2B9711C-7B84-3C47-8FF2-3246E9110BCD}" type="presParOf" srcId="{52BAA77B-C6FA-CB4B-838B-9FFE5D282065}" destId="{3C4D2E5F-A3EE-D142-8612-E5DC0C39BBA4}" srcOrd="3" destOrd="0" presId="urn:microsoft.com/office/officeart/2005/8/layout/venn3"/>
    <dgm:cxn modelId="{093D63C4-FB7A-784A-8725-07BA4BD78D82}" type="presParOf" srcId="{52BAA77B-C6FA-CB4B-838B-9FFE5D282065}" destId="{C4F8DD03-4ECC-6140-8263-FBA3F82A527A}" srcOrd="4"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C0B14E-AEA6-48D3-A387-ED4A3A3BF840}" type="doc">
      <dgm:prSet loTypeId="urn:microsoft.com/office/officeart/2005/8/layout/hProcess11" loCatId="icon" qsTypeId="urn:microsoft.com/office/officeart/2005/8/quickstyle/simple1" qsCatId="simple" csTypeId="urn:microsoft.com/office/officeart/2005/8/colors/colorful1" csCatId="colorful" phldr="1"/>
      <dgm:spPr/>
      <dgm:t>
        <a:bodyPr rtlCol="0"/>
        <a:lstStyle/>
        <a:p>
          <a:pPr rtl="0"/>
          <a:endParaRPr lang="en-US"/>
        </a:p>
      </dgm:t>
    </dgm:pt>
    <dgm:pt modelId="{AACEAFD5-63CF-4AFC-B46F-BE086C5D447C}">
      <dgm:prSet phldrT="[Text]" custT="1"/>
      <dgm:spPr/>
      <dgm:t>
        <a:bodyPr rtlCol="0"/>
        <a:lstStyle/>
        <a:p>
          <a:pPr rtl="0">
            <a:lnSpc>
              <a:spcPct val="100000"/>
            </a:lnSpc>
          </a:pP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企画・設計</a:t>
          </a:r>
          <a:b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br>
          <a: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２か月</a:t>
          </a:r>
          <a: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a:t>
          </a:r>
        </a:p>
      </dgm:t>
    </dgm:pt>
    <dgm:pt modelId="{7A0BD8EC-BB4A-4912-A54E-6F39B681264E}" type="parTrans" cxnId="{AE101ABC-7EA3-4444-A576-8AB15A371C84}">
      <dgm:prSet/>
      <dgm:spPr/>
      <dgm:t>
        <a:bodyPr rtlCol="0"/>
        <a:lstStyle/>
        <a:p>
          <a:pPr rtl="0">
            <a:lnSpc>
              <a:spcPct val="100000"/>
            </a:lnSpc>
          </a:pPr>
          <a:endParaRPr lang="ja-JP" altLang="en-US" sz="1800" b="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7A8D4B4D-06E9-4958-810D-A6226B6AC588}" type="sibTrans" cxnId="{AE101ABC-7EA3-4444-A576-8AB15A371C84}">
      <dgm:prSet/>
      <dgm:spPr/>
      <dgm:t>
        <a:bodyPr rtlCol="0"/>
        <a:lstStyle/>
        <a:p>
          <a:pPr rtl="0">
            <a:lnSpc>
              <a:spcPct val="100000"/>
            </a:lnSpc>
          </a:pPr>
          <a:endParaRPr lang="ja-JP" altLang="en-US" sz="1800" b="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D71FC021-6A65-44D1-95B9-0E6C89079866}">
      <dgm:prSet phldrT="[Text]" custT="1"/>
      <dgm:spPr/>
      <dgm:t>
        <a:bodyPr rtlCol="0"/>
        <a:lstStyle/>
        <a:p>
          <a:pPr marL="17463" indent="0" rtl="0">
            <a:lnSpc>
              <a:spcPct val="100000"/>
            </a:lnSpc>
            <a:buNone/>
            <a:tabLst/>
          </a:pP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開発・コーディング</a:t>
          </a:r>
          <a:b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br>
          <a: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約</a:t>
          </a:r>
          <a: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1</a:t>
          </a: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か月</a:t>
          </a:r>
          <a: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a:t>
          </a:r>
        </a:p>
      </dgm:t>
    </dgm:pt>
    <dgm:pt modelId="{862AAE39-3AAD-40E3-BA20-90187BD73242}" type="parTrans" cxnId="{53239C96-427C-420B-95DC-546F3B30ED65}">
      <dgm:prSet/>
      <dgm:spPr/>
      <dgm:t>
        <a:bodyPr rtlCol="0"/>
        <a:lstStyle/>
        <a:p>
          <a:pPr rtl="0">
            <a:lnSpc>
              <a:spcPct val="100000"/>
            </a:lnSpc>
          </a:pPr>
          <a:endParaRPr lang="ja-JP" altLang="en-US" sz="1800" b="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9B090D9D-470E-46E2-AABB-0368A52481AA}" type="sibTrans" cxnId="{53239C96-427C-420B-95DC-546F3B30ED65}">
      <dgm:prSet/>
      <dgm:spPr/>
      <dgm:t>
        <a:bodyPr rtlCol="0"/>
        <a:lstStyle/>
        <a:p>
          <a:pPr rtl="0">
            <a:lnSpc>
              <a:spcPct val="100000"/>
            </a:lnSpc>
          </a:pPr>
          <a:endParaRPr lang="ja-JP" altLang="en-US" sz="1800" b="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D07AD3FD-84FF-467E-9693-752776549C61}">
      <dgm:prSet phldrT="[Text]" custT="1"/>
      <dgm:spPr/>
      <dgm:t>
        <a:bodyPr rtlCol="0"/>
        <a:lstStyle/>
        <a:p>
          <a:pPr marL="17463" indent="-17463" rtl="0">
            <a:lnSpc>
              <a:spcPct val="100000"/>
            </a:lnSpc>
            <a:buNone/>
            <a:tabLst/>
          </a:pP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デザイン制作</a:t>
          </a:r>
          <a:b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br>
          <a: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１か月</a:t>
          </a:r>
          <a: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a:t>
          </a:r>
        </a:p>
      </dgm:t>
    </dgm:pt>
    <dgm:pt modelId="{A8C9B7A9-BC2A-4753-B7F0-F2E361D95520}" type="sibTrans" cxnId="{55492768-9A5E-4F74-AC7C-959C5C24EFD3}">
      <dgm:prSet/>
      <dgm:spPr/>
      <dgm:t>
        <a:bodyPr rtlCol="0"/>
        <a:lstStyle/>
        <a:p>
          <a:pPr rtl="0">
            <a:lnSpc>
              <a:spcPct val="100000"/>
            </a:lnSpc>
          </a:pPr>
          <a:endParaRPr lang="ja-JP" altLang="en-US" sz="1800" b="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7B691773-F524-4FAD-A272-BDF0B0C4370A}" type="parTrans" cxnId="{55492768-9A5E-4F74-AC7C-959C5C24EFD3}">
      <dgm:prSet/>
      <dgm:spPr/>
      <dgm:t>
        <a:bodyPr rtlCol="0"/>
        <a:lstStyle/>
        <a:p>
          <a:pPr rtl="0">
            <a:lnSpc>
              <a:spcPct val="100000"/>
            </a:lnSpc>
          </a:pPr>
          <a:endParaRPr lang="ja-JP" altLang="en-US" sz="1800" b="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32CCB050-072A-41BF-BE1B-388CF53E5629}">
      <dgm:prSet custT="1"/>
      <dgm:spPr/>
      <dgm:t>
        <a:bodyPr rtlCol="0"/>
        <a:lstStyle/>
        <a:p>
          <a:pPr rtl="0">
            <a:lnSpc>
              <a:spcPct val="100000"/>
            </a:lnSpc>
          </a:pP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テスト準備</a:t>
          </a:r>
          <a:b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br>
          <a: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約</a:t>
          </a:r>
          <a: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1</a:t>
          </a: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週間</a:t>
          </a:r>
          <a:r>
            <a:rPr lang="en-US" altLang="ja-JP"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a:t>
          </a:r>
          <a:endPar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B301371B-A53D-4B79-8B8D-7B304894442B}" type="parTrans" cxnId="{042E0AE1-6450-410A-B96E-AFBADB139BEA}">
      <dgm:prSet/>
      <dgm:spPr/>
      <dgm:t>
        <a:bodyPr rtlCol="0"/>
        <a:lstStyle/>
        <a:p>
          <a:pPr rtl="0">
            <a:lnSpc>
              <a:spcPct val="100000"/>
            </a:lnSpc>
          </a:pPr>
          <a:endParaRPr lang="ja-JP" altLang="en-US" sz="1800" b="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BF05D8EE-4413-4737-8721-DAF10D6CAB04}" type="sibTrans" cxnId="{042E0AE1-6450-410A-B96E-AFBADB139BEA}">
      <dgm:prSet/>
      <dgm:spPr/>
      <dgm:t>
        <a:bodyPr rtlCol="0"/>
        <a:lstStyle/>
        <a:p>
          <a:pPr rtl="0">
            <a:lnSpc>
              <a:spcPct val="100000"/>
            </a:lnSpc>
          </a:pPr>
          <a:endParaRPr lang="ja-JP" altLang="en-US" sz="1800" b="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9E838AE2-4659-4603-ABC8-58DF4222C0D4}">
      <dgm:prSet custT="1"/>
      <dgm:spPr/>
      <dgm:t>
        <a:bodyPr rtlCol="0"/>
        <a:lstStyle/>
        <a:p>
          <a:pPr rtl="0">
            <a:lnSpc>
              <a:spcPct val="100000"/>
            </a:lnSpc>
          </a:pPr>
          <a:r>
            <a:rPr lang="ja-JP" altLang="en-US" sz="1400" b="1" noProof="0" dirty="0">
              <a:solidFill>
                <a:schemeClr val="tx1">
                  <a:lumMod val="75000"/>
                  <a:lumOff val="25000"/>
                </a:schemeClr>
              </a:solidFill>
              <a:effectLst/>
              <a:latin typeface="Meiryo UI" panose="020B0604030504040204" pitchFamily="50" charset="-128"/>
              <a:ea typeface="Meiryo UI" panose="020B0604030504040204" pitchFamily="50" charset="-128"/>
            </a:rPr>
            <a:t>公開</a:t>
          </a:r>
        </a:p>
      </dgm:t>
    </dgm:pt>
    <dgm:pt modelId="{5FC53805-9431-4BC8-ADB9-DABF59DE31C7}" type="parTrans" cxnId="{CF54291C-AAFD-4FA4-9A16-20CE892BA907}">
      <dgm:prSet/>
      <dgm:spPr/>
      <dgm:t>
        <a:bodyPr rtlCol="0"/>
        <a:lstStyle/>
        <a:p>
          <a:pPr rtl="0">
            <a:lnSpc>
              <a:spcPct val="100000"/>
            </a:lnSpc>
          </a:pPr>
          <a:endParaRPr lang="ja-JP" altLang="en-US" sz="1800" b="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61F1BCD3-232D-4C03-B56C-182BCB6108CD}" type="sibTrans" cxnId="{CF54291C-AAFD-4FA4-9A16-20CE892BA907}">
      <dgm:prSet/>
      <dgm:spPr/>
      <dgm:t>
        <a:bodyPr rtlCol="0"/>
        <a:lstStyle/>
        <a:p>
          <a:pPr rtl="0">
            <a:lnSpc>
              <a:spcPct val="100000"/>
            </a:lnSpc>
          </a:pPr>
          <a:endParaRPr lang="ja-JP" altLang="en-US" sz="1800" b="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gm:t>
    </dgm:pt>
    <dgm:pt modelId="{979E43FF-12CB-ED49-8959-325E1A9E21E8}" type="pres">
      <dgm:prSet presAssocID="{55C0B14E-AEA6-48D3-A387-ED4A3A3BF840}" presName="Name0" presStyleCnt="0">
        <dgm:presLayoutVars>
          <dgm:dir/>
          <dgm:resizeHandles val="exact"/>
        </dgm:presLayoutVars>
      </dgm:prSet>
      <dgm:spPr/>
    </dgm:pt>
    <dgm:pt modelId="{3754F309-1559-6442-8699-F936A65F97CA}" type="pres">
      <dgm:prSet presAssocID="{55C0B14E-AEA6-48D3-A387-ED4A3A3BF840}" presName="arrow" presStyleLbl="bgShp" presStyleIdx="0" presStyleCnt="1" custScaleY="45311"/>
      <dgm:spPr>
        <a:solidFill>
          <a:schemeClr val="bg1">
            <a:lumMod val="95000"/>
          </a:schemeClr>
        </a:solidFill>
      </dgm:spPr>
    </dgm:pt>
    <dgm:pt modelId="{312902CF-7F5D-0B49-B3FE-568A87BF4EE4}" type="pres">
      <dgm:prSet presAssocID="{55C0B14E-AEA6-48D3-A387-ED4A3A3BF840}" presName="points" presStyleCnt="0"/>
      <dgm:spPr/>
    </dgm:pt>
    <dgm:pt modelId="{7CAA598B-5AE2-814C-8895-73F0FC0D02AE}" type="pres">
      <dgm:prSet presAssocID="{AACEAFD5-63CF-4AFC-B46F-BE086C5D447C}" presName="compositeA" presStyleCnt="0"/>
      <dgm:spPr/>
    </dgm:pt>
    <dgm:pt modelId="{372828CF-3339-E44A-BBB6-2086036C9488}" type="pres">
      <dgm:prSet presAssocID="{AACEAFD5-63CF-4AFC-B46F-BE086C5D447C}" presName="textA" presStyleLbl="revTx" presStyleIdx="0" presStyleCnt="5" custScaleX="214440">
        <dgm:presLayoutVars>
          <dgm:bulletEnabled val="1"/>
        </dgm:presLayoutVars>
      </dgm:prSet>
      <dgm:spPr/>
    </dgm:pt>
    <dgm:pt modelId="{A238071D-27EE-944C-AC00-AA0D602D331A}" type="pres">
      <dgm:prSet presAssocID="{AACEAFD5-63CF-4AFC-B46F-BE086C5D447C}" presName="circleA" presStyleLbl="node1" presStyleIdx="0" presStyleCnt="5"/>
      <dgm:spPr/>
    </dgm:pt>
    <dgm:pt modelId="{BECFCCEE-6D6F-F147-BE7E-FBD11FF42EAD}" type="pres">
      <dgm:prSet presAssocID="{AACEAFD5-63CF-4AFC-B46F-BE086C5D447C}" presName="spaceA" presStyleCnt="0"/>
      <dgm:spPr/>
    </dgm:pt>
    <dgm:pt modelId="{89586766-7512-7242-BC25-F8A2A8E6DC16}" type="pres">
      <dgm:prSet presAssocID="{7A8D4B4D-06E9-4958-810D-A6226B6AC588}" presName="space" presStyleCnt="0"/>
      <dgm:spPr/>
    </dgm:pt>
    <dgm:pt modelId="{B27B8D07-B280-4BAE-A2A3-8F546722DCCF}" type="pres">
      <dgm:prSet presAssocID="{D07AD3FD-84FF-467E-9693-752776549C61}" presName="compositeB" presStyleCnt="0"/>
      <dgm:spPr/>
    </dgm:pt>
    <dgm:pt modelId="{F665D1E5-F9E6-4E2F-960B-4F898FEB489E}" type="pres">
      <dgm:prSet presAssocID="{D07AD3FD-84FF-467E-9693-752776549C61}" presName="textB" presStyleLbl="revTx" presStyleIdx="1" presStyleCnt="5" custLinFactNeighborX="-31831">
        <dgm:presLayoutVars>
          <dgm:bulletEnabled val="1"/>
        </dgm:presLayoutVars>
      </dgm:prSet>
      <dgm:spPr/>
    </dgm:pt>
    <dgm:pt modelId="{212D1178-3846-4025-A71E-A4C18C87A30B}" type="pres">
      <dgm:prSet presAssocID="{D07AD3FD-84FF-467E-9693-752776549C61}" presName="circleB" presStyleLbl="node1" presStyleIdx="1" presStyleCnt="5" custLinFactX="-16046" custLinFactNeighborX="-100000" custLinFactNeighborY="-3491"/>
      <dgm:spPr/>
    </dgm:pt>
    <dgm:pt modelId="{E9E4277C-E8B7-4628-B7E7-E5DFE77B8A57}" type="pres">
      <dgm:prSet presAssocID="{D07AD3FD-84FF-467E-9693-752776549C61}" presName="spaceB" presStyleCnt="0"/>
      <dgm:spPr/>
    </dgm:pt>
    <dgm:pt modelId="{EC4C393F-83F2-044A-B85A-B4A3B578CAAD}" type="pres">
      <dgm:prSet presAssocID="{A8C9B7A9-BC2A-4753-B7F0-F2E361D95520}" presName="space" presStyleCnt="0"/>
      <dgm:spPr/>
    </dgm:pt>
    <dgm:pt modelId="{670607B0-55EA-4BEF-9DA9-5D7E2053448F}" type="pres">
      <dgm:prSet presAssocID="{D71FC021-6A65-44D1-95B9-0E6C89079866}" presName="compositeA" presStyleCnt="0"/>
      <dgm:spPr/>
    </dgm:pt>
    <dgm:pt modelId="{C5F866E1-C02D-4500-8CE1-2B98C6434DF4}" type="pres">
      <dgm:prSet presAssocID="{D71FC021-6A65-44D1-95B9-0E6C89079866}" presName="textA" presStyleLbl="revTx" presStyleIdx="2" presStyleCnt="5" custScaleX="161296" custLinFactNeighborX="-29813">
        <dgm:presLayoutVars>
          <dgm:bulletEnabled val="1"/>
        </dgm:presLayoutVars>
      </dgm:prSet>
      <dgm:spPr/>
    </dgm:pt>
    <dgm:pt modelId="{F9827FF7-CD48-4872-8F26-55399D4DF256}" type="pres">
      <dgm:prSet presAssocID="{D71FC021-6A65-44D1-95B9-0E6C89079866}" presName="circleA" presStyleLbl="node1" presStyleIdx="2" presStyleCnt="5" custLinFactX="-35117" custLinFactNeighborX="-100000"/>
      <dgm:spPr/>
    </dgm:pt>
    <dgm:pt modelId="{8A23B5C3-0571-4ED1-966E-8FF808488F51}" type="pres">
      <dgm:prSet presAssocID="{D71FC021-6A65-44D1-95B9-0E6C89079866}" presName="spaceA" presStyleCnt="0"/>
      <dgm:spPr/>
    </dgm:pt>
    <dgm:pt modelId="{CDF4B581-195F-1742-8878-AA3970849ADB}" type="pres">
      <dgm:prSet presAssocID="{9B090D9D-470E-46E2-AABB-0368A52481AA}" presName="space" presStyleCnt="0"/>
      <dgm:spPr/>
    </dgm:pt>
    <dgm:pt modelId="{139B2875-5075-4DA2-858A-08EF2A517413}" type="pres">
      <dgm:prSet presAssocID="{32CCB050-072A-41BF-BE1B-388CF53E5629}" presName="compositeB" presStyleCnt="0"/>
      <dgm:spPr/>
    </dgm:pt>
    <dgm:pt modelId="{6E79CE03-0140-405B-B144-B129800BB8C6}" type="pres">
      <dgm:prSet presAssocID="{32CCB050-072A-41BF-BE1B-388CF53E5629}" presName="textB" presStyleLbl="revTx" presStyleIdx="3" presStyleCnt="5" custLinFactNeighborX="-39474">
        <dgm:presLayoutVars>
          <dgm:bulletEnabled val="1"/>
        </dgm:presLayoutVars>
      </dgm:prSet>
      <dgm:spPr/>
    </dgm:pt>
    <dgm:pt modelId="{10DD3C6D-E5FF-4BBC-A5A8-78B7EC0E76F6}" type="pres">
      <dgm:prSet presAssocID="{32CCB050-072A-41BF-BE1B-388CF53E5629}" presName="circleB" presStyleLbl="node1" presStyleIdx="3" presStyleCnt="5" custLinFactX="-49044" custLinFactNeighborX="-100000" custLinFactNeighborY="-4028"/>
      <dgm:spPr/>
    </dgm:pt>
    <dgm:pt modelId="{5424BD89-72A9-4664-A568-3BC37DEE9B64}" type="pres">
      <dgm:prSet presAssocID="{32CCB050-072A-41BF-BE1B-388CF53E5629}" presName="spaceB" presStyleCnt="0"/>
      <dgm:spPr/>
    </dgm:pt>
    <dgm:pt modelId="{7B95C6FA-7857-A943-9165-2AAFAB22580C}" type="pres">
      <dgm:prSet presAssocID="{BF05D8EE-4413-4737-8721-DAF10D6CAB04}" presName="space" presStyleCnt="0"/>
      <dgm:spPr/>
    </dgm:pt>
    <dgm:pt modelId="{83BEE2DC-9843-49B8-9ED5-7F02FCB906B4}" type="pres">
      <dgm:prSet presAssocID="{9E838AE2-4659-4603-ABC8-58DF4222C0D4}" presName="compositeA" presStyleCnt="0"/>
      <dgm:spPr/>
    </dgm:pt>
    <dgm:pt modelId="{129C4A0C-B0BE-4B20-840E-BB81E62C033C}" type="pres">
      <dgm:prSet presAssocID="{9E838AE2-4659-4603-ABC8-58DF4222C0D4}" presName="textA" presStyleLbl="revTx" presStyleIdx="4" presStyleCnt="5">
        <dgm:presLayoutVars>
          <dgm:bulletEnabled val="1"/>
        </dgm:presLayoutVars>
      </dgm:prSet>
      <dgm:spPr/>
    </dgm:pt>
    <dgm:pt modelId="{0A95D354-D291-4ECD-B0D5-EF15AC5B7F2A}" type="pres">
      <dgm:prSet presAssocID="{9E838AE2-4659-4603-ABC8-58DF4222C0D4}" presName="circleA" presStyleLbl="node1" presStyleIdx="4" presStyleCnt="5"/>
      <dgm:spPr/>
    </dgm:pt>
    <dgm:pt modelId="{9AEAF13F-E56B-40B9-A6EC-AFBDFC173983}" type="pres">
      <dgm:prSet presAssocID="{9E838AE2-4659-4603-ABC8-58DF4222C0D4}" presName="spaceA" presStyleCnt="0"/>
      <dgm:spPr/>
    </dgm:pt>
  </dgm:ptLst>
  <dgm:cxnLst>
    <dgm:cxn modelId="{CF54291C-AAFD-4FA4-9A16-20CE892BA907}" srcId="{55C0B14E-AEA6-48D3-A387-ED4A3A3BF840}" destId="{9E838AE2-4659-4603-ABC8-58DF4222C0D4}" srcOrd="4" destOrd="0" parTransId="{5FC53805-9431-4BC8-ADB9-DABF59DE31C7}" sibTransId="{61F1BCD3-232D-4C03-B56C-182BCB6108CD}"/>
    <dgm:cxn modelId="{55492768-9A5E-4F74-AC7C-959C5C24EFD3}" srcId="{55C0B14E-AEA6-48D3-A387-ED4A3A3BF840}" destId="{D07AD3FD-84FF-467E-9693-752776549C61}" srcOrd="1" destOrd="0" parTransId="{7B691773-F524-4FAD-A272-BDF0B0C4370A}" sibTransId="{A8C9B7A9-BC2A-4753-B7F0-F2E361D95520}"/>
    <dgm:cxn modelId="{0103B17E-7C03-4803-B6F7-C8877768E507}" type="presOf" srcId="{D71FC021-6A65-44D1-95B9-0E6C89079866}" destId="{C5F866E1-C02D-4500-8CE1-2B98C6434DF4}" srcOrd="0" destOrd="0" presId="urn:microsoft.com/office/officeart/2005/8/layout/hProcess11"/>
    <dgm:cxn modelId="{53239C96-427C-420B-95DC-546F3B30ED65}" srcId="{55C0B14E-AEA6-48D3-A387-ED4A3A3BF840}" destId="{D71FC021-6A65-44D1-95B9-0E6C89079866}" srcOrd="2" destOrd="0" parTransId="{862AAE39-3AAD-40E3-BA20-90187BD73242}" sibTransId="{9B090D9D-470E-46E2-AABB-0368A52481AA}"/>
    <dgm:cxn modelId="{128D0C97-47A2-4444-BE4E-EF716AA05109}" type="presOf" srcId="{AACEAFD5-63CF-4AFC-B46F-BE086C5D447C}" destId="{372828CF-3339-E44A-BBB6-2086036C9488}" srcOrd="0" destOrd="0" presId="urn:microsoft.com/office/officeart/2005/8/layout/hProcess11"/>
    <dgm:cxn modelId="{82DBEEAC-4CCD-4D5B-BDC8-554B4D7A605C}" type="presOf" srcId="{D07AD3FD-84FF-467E-9693-752776549C61}" destId="{F665D1E5-F9E6-4E2F-960B-4F898FEB489E}" srcOrd="0" destOrd="0" presId="urn:microsoft.com/office/officeart/2005/8/layout/hProcess11"/>
    <dgm:cxn modelId="{AE101ABC-7EA3-4444-A576-8AB15A371C84}" srcId="{55C0B14E-AEA6-48D3-A387-ED4A3A3BF840}" destId="{AACEAFD5-63CF-4AFC-B46F-BE086C5D447C}" srcOrd="0" destOrd="0" parTransId="{7A0BD8EC-BB4A-4912-A54E-6F39B681264E}" sibTransId="{7A8D4B4D-06E9-4958-810D-A6226B6AC588}"/>
    <dgm:cxn modelId="{3099B7C2-7E56-9C44-9F22-55A437E5E1DF}" type="presOf" srcId="{55C0B14E-AEA6-48D3-A387-ED4A3A3BF840}" destId="{979E43FF-12CB-ED49-8959-325E1A9E21E8}" srcOrd="0" destOrd="0" presId="urn:microsoft.com/office/officeart/2005/8/layout/hProcess11"/>
    <dgm:cxn modelId="{FF36B3C7-4A5E-4760-8271-FCC75751B841}" type="presOf" srcId="{32CCB050-072A-41BF-BE1B-388CF53E5629}" destId="{6E79CE03-0140-405B-B144-B129800BB8C6}" srcOrd="0" destOrd="0" presId="urn:microsoft.com/office/officeart/2005/8/layout/hProcess11"/>
    <dgm:cxn modelId="{91866BD0-2765-4606-B4D6-A732896B0CBB}" type="presOf" srcId="{9E838AE2-4659-4603-ABC8-58DF4222C0D4}" destId="{129C4A0C-B0BE-4B20-840E-BB81E62C033C}" srcOrd="0" destOrd="0" presId="urn:microsoft.com/office/officeart/2005/8/layout/hProcess11"/>
    <dgm:cxn modelId="{042E0AE1-6450-410A-B96E-AFBADB139BEA}" srcId="{55C0B14E-AEA6-48D3-A387-ED4A3A3BF840}" destId="{32CCB050-072A-41BF-BE1B-388CF53E5629}" srcOrd="3" destOrd="0" parTransId="{B301371B-A53D-4B79-8B8D-7B304894442B}" sibTransId="{BF05D8EE-4413-4737-8721-DAF10D6CAB04}"/>
    <dgm:cxn modelId="{8DB1E629-70B5-F14A-8934-559A2686B302}" type="presParOf" srcId="{979E43FF-12CB-ED49-8959-325E1A9E21E8}" destId="{3754F309-1559-6442-8699-F936A65F97CA}" srcOrd="0" destOrd="0" presId="urn:microsoft.com/office/officeart/2005/8/layout/hProcess11"/>
    <dgm:cxn modelId="{8B438C6A-ACA1-B94F-8C5F-1C14FA63B9F7}" type="presParOf" srcId="{979E43FF-12CB-ED49-8959-325E1A9E21E8}" destId="{312902CF-7F5D-0B49-B3FE-568A87BF4EE4}" srcOrd="1" destOrd="0" presId="urn:microsoft.com/office/officeart/2005/8/layout/hProcess11"/>
    <dgm:cxn modelId="{AF0E93DD-423D-C54D-BFE9-C7CDF83C0E2F}" type="presParOf" srcId="{312902CF-7F5D-0B49-B3FE-568A87BF4EE4}" destId="{7CAA598B-5AE2-814C-8895-73F0FC0D02AE}" srcOrd="0" destOrd="0" presId="urn:microsoft.com/office/officeart/2005/8/layout/hProcess11"/>
    <dgm:cxn modelId="{273CEF30-A5AD-E04D-B0D5-D59D4A96664C}" type="presParOf" srcId="{7CAA598B-5AE2-814C-8895-73F0FC0D02AE}" destId="{372828CF-3339-E44A-BBB6-2086036C9488}" srcOrd="0" destOrd="0" presId="urn:microsoft.com/office/officeart/2005/8/layout/hProcess11"/>
    <dgm:cxn modelId="{4968D800-4572-7344-A24A-C44CAAA944B1}" type="presParOf" srcId="{7CAA598B-5AE2-814C-8895-73F0FC0D02AE}" destId="{A238071D-27EE-944C-AC00-AA0D602D331A}" srcOrd="1" destOrd="0" presId="urn:microsoft.com/office/officeart/2005/8/layout/hProcess11"/>
    <dgm:cxn modelId="{F3685BBF-CBDC-CE43-934C-9773B3691846}" type="presParOf" srcId="{7CAA598B-5AE2-814C-8895-73F0FC0D02AE}" destId="{BECFCCEE-6D6F-F147-BE7E-FBD11FF42EAD}" srcOrd="2" destOrd="0" presId="urn:microsoft.com/office/officeart/2005/8/layout/hProcess11"/>
    <dgm:cxn modelId="{16EAB8D8-EC66-D842-BE68-75A923DE3F4F}" type="presParOf" srcId="{312902CF-7F5D-0B49-B3FE-568A87BF4EE4}" destId="{89586766-7512-7242-BC25-F8A2A8E6DC16}" srcOrd="1" destOrd="0" presId="urn:microsoft.com/office/officeart/2005/8/layout/hProcess11"/>
    <dgm:cxn modelId="{8AD7C068-264B-4CCD-A6CE-FFC3C1453552}" type="presParOf" srcId="{312902CF-7F5D-0B49-B3FE-568A87BF4EE4}" destId="{B27B8D07-B280-4BAE-A2A3-8F546722DCCF}" srcOrd="2" destOrd="0" presId="urn:microsoft.com/office/officeart/2005/8/layout/hProcess11"/>
    <dgm:cxn modelId="{3E3D17F1-2214-4C88-BC08-09FA9DF04C7F}" type="presParOf" srcId="{B27B8D07-B280-4BAE-A2A3-8F546722DCCF}" destId="{F665D1E5-F9E6-4E2F-960B-4F898FEB489E}" srcOrd="0" destOrd="0" presId="urn:microsoft.com/office/officeart/2005/8/layout/hProcess11"/>
    <dgm:cxn modelId="{4CFD93A2-3C9A-4A02-BB0E-17AAA325FFBB}" type="presParOf" srcId="{B27B8D07-B280-4BAE-A2A3-8F546722DCCF}" destId="{212D1178-3846-4025-A71E-A4C18C87A30B}" srcOrd="1" destOrd="0" presId="urn:microsoft.com/office/officeart/2005/8/layout/hProcess11"/>
    <dgm:cxn modelId="{44116709-70F4-4F1A-AED9-0494D88F07B2}" type="presParOf" srcId="{B27B8D07-B280-4BAE-A2A3-8F546722DCCF}" destId="{E9E4277C-E8B7-4628-B7E7-E5DFE77B8A57}" srcOrd="2" destOrd="0" presId="urn:microsoft.com/office/officeart/2005/8/layout/hProcess11"/>
    <dgm:cxn modelId="{212FECA4-A57A-0442-A10B-99AE1D791480}" type="presParOf" srcId="{312902CF-7F5D-0B49-B3FE-568A87BF4EE4}" destId="{EC4C393F-83F2-044A-B85A-B4A3B578CAAD}" srcOrd="3" destOrd="0" presId="urn:microsoft.com/office/officeart/2005/8/layout/hProcess11"/>
    <dgm:cxn modelId="{DD622B6D-AF0B-4C04-A60C-29DBE8C012F8}" type="presParOf" srcId="{312902CF-7F5D-0B49-B3FE-568A87BF4EE4}" destId="{670607B0-55EA-4BEF-9DA9-5D7E2053448F}" srcOrd="4" destOrd="0" presId="urn:microsoft.com/office/officeart/2005/8/layout/hProcess11"/>
    <dgm:cxn modelId="{E7A39DB5-5C08-4FE0-B727-E098081D1C5C}" type="presParOf" srcId="{670607B0-55EA-4BEF-9DA9-5D7E2053448F}" destId="{C5F866E1-C02D-4500-8CE1-2B98C6434DF4}" srcOrd="0" destOrd="0" presId="urn:microsoft.com/office/officeart/2005/8/layout/hProcess11"/>
    <dgm:cxn modelId="{98AA849F-65C2-414A-A5D1-D29E3B4EBB39}" type="presParOf" srcId="{670607B0-55EA-4BEF-9DA9-5D7E2053448F}" destId="{F9827FF7-CD48-4872-8F26-55399D4DF256}" srcOrd="1" destOrd="0" presId="urn:microsoft.com/office/officeart/2005/8/layout/hProcess11"/>
    <dgm:cxn modelId="{6421367F-2045-4AE8-8672-BDC7D6124AC6}" type="presParOf" srcId="{670607B0-55EA-4BEF-9DA9-5D7E2053448F}" destId="{8A23B5C3-0571-4ED1-966E-8FF808488F51}" srcOrd="2" destOrd="0" presId="urn:microsoft.com/office/officeart/2005/8/layout/hProcess11"/>
    <dgm:cxn modelId="{CA905AB8-A652-0E4A-9AD1-99DAEEB05A6A}" type="presParOf" srcId="{312902CF-7F5D-0B49-B3FE-568A87BF4EE4}" destId="{CDF4B581-195F-1742-8878-AA3970849ADB}" srcOrd="5" destOrd="0" presId="urn:microsoft.com/office/officeart/2005/8/layout/hProcess11"/>
    <dgm:cxn modelId="{A0DB4720-6427-4C99-80C6-E071328E9AE3}" type="presParOf" srcId="{312902CF-7F5D-0B49-B3FE-568A87BF4EE4}" destId="{139B2875-5075-4DA2-858A-08EF2A517413}" srcOrd="6" destOrd="0" presId="urn:microsoft.com/office/officeart/2005/8/layout/hProcess11"/>
    <dgm:cxn modelId="{AD188A1E-1273-465D-84E3-CC16468D9570}" type="presParOf" srcId="{139B2875-5075-4DA2-858A-08EF2A517413}" destId="{6E79CE03-0140-405B-B144-B129800BB8C6}" srcOrd="0" destOrd="0" presId="urn:microsoft.com/office/officeart/2005/8/layout/hProcess11"/>
    <dgm:cxn modelId="{A695E982-E167-4020-B7B1-7AEE7EA360D6}" type="presParOf" srcId="{139B2875-5075-4DA2-858A-08EF2A517413}" destId="{10DD3C6D-E5FF-4BBC-A5A8-78B7EC0E76F6}" srcOrd="1" destOrd="0" presId="urn:microsoft.com/office/officeart/2005/8/layout/hProcess11"/>
    <dgm:cxn modelId="{D6225372-ECBD-451A-83E5-96DD8392B44A}" type="presParOf" srcId="{139B2875-5075-4DA2-858A-08EF2A517413}" destId="{5424BD89-72A9-4664-A568-3BC37DEE9B64}" srcOrd="2" destOrd="0" presId="urn:microsoft.com/office/officeart/2005/8/layout/hProcess11"/>
    <dgm:cxn modelId="{09288F11-993F-D641-948D-B4D5BB340C8F}" type="presParOf" srcId="{312902CF-7F5D-0B49-B3FE-568A87BF4EE4}" destId="{7B95C6FA-7857-A943-9165-2AAFAB22580C}" srcOrd="7" destOrd="0" presId="urn:microsoft.com/office/officeart/2005/8/layout/hProcess11"/>
    <dgm:cxn modelId="{B0378DC9-531A-477C-A413-26996B1B669A}" type="presParOf" srcId="{312902CF-7F5D-0B49-B3FE-568A87BF4EE4}" destId="{83BEE2DC-9843-49B8-9ED5-7F02FCB906B4}" srcOrd="8" destOrd="0" presId="urn:microsoft.com/office/officeart/2005/8/layout/hProcess11"/>
    <dgm:cxn modelId="{F1258BC2-ACE6-46EC-B703-C5C353E8706C}" type="presParOf" srcId="{83BEE2DC-9843-49B8-9ED5-7F02FCB906B4}" destId="{129C4A0C-B0BE-4B20-840E-BB81E62C033C}" srcOrd="0" destOrd="0" presId="urn:microsoft.com/office/officeart/2005/8/layout/hProcess11"/>
    <dgm:cxn modelId="{BA726094-F81C-4E7B-8558-BCBBC86B25CC}" type="presParOf" srcId="{83BEE2DC-9843-49B8-9ED5-7F02FCB906B4}" destId="{0A95D354-D291-4ECD-B0D5-EF15AC5B7F2A}" srcOrd="1" destOrd="0" presId="urn:microsoft.com/office/officeart/2005/8/layout/hProcess11"/>
    <dgm:cxn modelId="{B1FCD5C1-29E1-4EA8-AC6B-1C72714473C4}" type="presParOf" srcId="{83BEE2DC-9843-49B8-9ED5-7F02FCB906B4}" destId="{9AEAF13F-E56B-40B9-A6EC-AFBDFC173983}"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951F77-4E36-4893-91C6-3151A6D5169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rtlCol="0"/>
        <a:lstStyle/>
        <a:p>
          <a:pPr rtl="0"/>
          <a:endParaRPr lang="en-US"/>
        </a:p>
      </dgm:t>
    </dgm:pt>
    <dgm:pt modelId="{223932EA-8A4D-4270-95C3-913761557237}">
      <dgm:prSet custT="1"/>
      <dgm:spPr/>
      <dgm:t>
        <a:bodyPr rtlCol="0"/>
        <a:lstStyle/>
        <a:p>
          <a:pPr>
            <a:lnSpc>
              <a:spcPct val="100000"/>
            </a:lnSpc>
          </a:pPr>
          <a:r>
            <a:rPr lang="ja-JP" altLang="en-US" sz="2000" b="1" i="0" noProof="0" dirty="0">
              <a:solidFill>
                <a:schemeClr val="tx1">
                  <a:lumMod val="75000"/>
                  <a:lumOff val="25000"/>
                </a:schemeClr>
              </a:solidFill>
              <a:latin typeface="Meiryo UI" panose="020B0604030504040204" pitchFamily="50" charset="-128"/>
              <a:ea typeface="Meiryo UI" panose="020B0604030504040204" pitchFamily="50" charset="-128"/>
            </a:rPr>
            <a:t>社内チャット</a:t>
          </a:r>
          <a:br>
            <a:rPr lang="ja-JP" altLang="en-US" sz="2000" b="0" i="0" noProof="0" dirty="0">
              <a:solidFill>
                <a:schemeClr val="tx1">
                  <a:lumMod val="75000"/>
                  <a:lumOff val="25000"/>
                </a:schemeClr>
              </a:solidFill>
              <a:latin typeface="Meiryo UI" panose="020B0604030504040204" pitchFamily="50" charset="-128"/>
              <a:ea typeface="Meiryo UI" panose="020B0604030504040204" pitchFamily="50" charset="-128"/>
            </a:rPr>
          </a:br>
          <a:r>
            <a:rPr lang="en-US" altLang="ja-JP" sz="1600" b="0" i="0" noProof="0" dirty="0">
              <a:solidFill>
                <a:schemeClr val="tx1">
                  <a:lumMod val="75000"/>
                  <a:lumOff val="25000"/>
                </a:schemeClr>
              </a:solidFill>
              <a:latin typeface="Meiryo UI" panose="020B0604030504040204" pitchFamily="50" charset="-128"/>
              <a:ea typeface="Meiryo UI" panose="020B0604030504040204" pitchFamily="50" charset="-128"/>
            </a:rPr>
            <a:t>@yamada</a:t>
          </a:r>
        </a:p>
      </dgm:t>
    </dgm:pt>
    <dgm:pt modelId="{E01D4CB3-97D0-4857-AF09-DED2BE24BAAC}" type="parTrans" cxnId="{E37D9CF8-DFE4-4379-9C72-27346573699A}">
      <dgm:prSet/>
      <dgm:spPr/>
      <dgm:t>
        <a:bodyPr rtlCol="0"/>
        <a:lstStyle/>
        <a:p>
          <a:pPr rtl="0"/>
          <a:endParaRPr lang="ja-JP" altLang="en-US" sz="1600" b="0" i="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C201C5C8-D4F2-4559-AF23-68BB4B3E7FB1}" type="sibTrans" cxnId="{E37D9CF8-DFE4-4379-9C72-27346573699A}">
      <dgm:prSet/>
      <dgm:spPr/>
      <dgm:t>
        <a:bodyPr rtlCol="0"/>
        <a:lstStyle/>
        <a:p>
          <a:pPr rtl="0"/>
          <a:endParaRPr lang="ja-JP" altLang="en-US" sz="1600" b="0" i="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BC68B812-A325-41D8-A08E-C2392666DF66}">
      <dgm:prSet custT="1"/>
      <dgm:spPr/>
      <dgm:t>
        <a:bodyPr rtlCol="0"/>
        <a:lstStyle/>
        <a:p>
          <a:pPr>
            <a:lnSpc>
              <a:spcPct val="100000"/>
            </a:lnSpc>
          </a:pPr>
          <a:r>
            <a:rPr lang="ja-JP" altLang="en-US" sz="2000" b="1" i="0" noProof="0" dirty="0">
              <a:solidFill>
                <a:schemeClr val="tx1">
                  <a:lumMod val="75000"/>
                  <a:lumOff val="25000"/>
                </a:schemeClr>
              </a:solidFill>
              <a:latin typeface="Meiryo UI" panose="020B0604030504040204" pitchFamily="50" charset="-128"/>
              <a:ea typeface="Meiryo UI" panose="020B0604030504040204" pitchFamily="50" charset="-128"/>
            </a:rPr>
            <a:t>メール</a:t>
          </a:r>
          <a:br>
            <a:rPr lang="ja-JP" altLang="en-US" sz="2000" b="0" i="0" noProof="0" dirty="0">
              <a:solidFill>
                <a:schemeClr val="tx1">
                  <a:lumMod val="75000"/>
                  <a:lumOff val="25000"/>
                </a:schemeClr>
              </a:solidFill>
              <a:latin typeface="Meiryo UI" panose="020B0604030504040204" pitchFamily="50" charset="-128"/>
              <a:ea typeface="Meiryo UI" panose="020B0604030504040204" pitchFamily="50" charset="-128"/>
            </a:rPr>
          </a:br>
          <a:r>
            <a:rPr lang="en-US" altLang="ja-JP" sz="1600" b="0" i="0" noProof="0" dirty="0">
              <a:solidFill>
                <a:schemeClr val="tx1">
                  <a:lumMod val="75000"/>
                  <a:lumOff val="25000"/>
                </a:schemeClr>
              </a:solidFill>
              <a:latin typeface="Meiryo UI" panose="020B0604030504040204" pitchFamily="50" charset="-128"/>
              <a:ea typeface="Meiryo UI" panose="020B0604030504040204" pitchFamily="50" charset="-128"/>
            </a:rPr>
            <a:t>yamda@email.com</a:t>
          </a:r>
        </a:p>
      </dgm:t>
    </dgm:pt>
    <dgm:pt modelId="{23A01A1D-B409-49E7-91BA-2321B9A237C2}" type="parTrans" cxnId="{AAD26E9B-C129-46B7-BFCC-98D5999B6B9A}">
      <dgm:prSet/>
      <dgm:spPr/>
      <dgm:t>
        <a:bodyPr rtlCol="0"/>
        <a:lstStyle/>
        <a:p>
          <a:pPr rtl="0"/>
          <a:endParaRPr lang="ja-JP" altLang="en-US" sz="1600" b="0" i="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E950D3C2-0472-429B-98B0-86C856FA65A1}" type="sibTrans" cxnId="{AAD26E9B-C129-46B7-BFCC-98D5999B6B9A}">
      <dgm:prSet/>
      <dgm:spPr/>
      <dgm:t>
        <a:bodyPr rtlCol="0"/>
        <a:lstStyle/>
        <a:p>
          <a:pPr rtl="0"/>
          <a:endParaRPr lang="ja-JP" altLang="en-US" sz="1600" b="0" i="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7D1766B6-66CF-40CE-9693-BD20AFFFA3C9}">
      <dgm:prSet custT="1"/>
      <dgm:spPr/>
      <dgm:t>
        <a:bodyPr rtlCol="0"/>
        <a:lstStyle/>
        <a:p>
          <a:pPr>
            <a:lnSpc>
              <a:spcPct val="100000"/>
            </a:lnSpc>
          </a:pPr>
          <a:r>
            <a:rPr lang="ja-JP" altLang="en-US" sz="2000" b="1" i="0" noProof="0" dirty="0">
              <a:solidFill>
                <a:schemeClr val="tx1">
                  <a:lumMod val="75000"/>
                  <a:lumOff val="25000"/>
                </a:schemeClr>
              </a:solidFill>
              <a:latin typeface="Meiryo UI" panose="020B0604030504040204" pitchFamily="50" charset="-128"/>
              <a:ea typeface="Meiryo UI" panose="020B0604030504040204" pitchFamily="50" charset="-128"/>
            </a:rPr>
            <a:t>電話</a:t>
          </a:r>
          <a:br>
            <a:rPr lang="ja-JP" altLang="en-US" sz="2000" b="0" i="0" noProof="0" dirty="0">
              <a:solidFill>
                <a:schemeClr val="tx1">
                  <a:lumMod val="75000"/>
                  <a:lumOff val="25000"/>
                </a:schemeClr>
              </a:solidFill>
              <a:latin typeface="Meiryo UI" panose="020B0604030504040204" pitchFamily="50" charset="-128"/>
              <a:ea typeface="Meiryo UI" panose="020B0604030504040204" pitchFamily="50" charset="-128"/>
            </a:rPr>
          </a:br>
          <a:r>
            <a:rPr lang="ja-JP" altLang="en-US" sz="1600" b="0" i="0" noProof="0" dirty="0">
              <a:solidFill>
                <a:schemeClr val="tx1">
                  <a:lumMod val="75000"/>
                  <a:lumOff val="25000"/>
                </a:schemeClr>
              </a:solidFill>
              <a:latin typeface="Meiryo UI" panose="020B0604030504040204" pitchFamily="50" charset="-128"/>
              <a:ea typeface="Meiryo UI" panose="020B0604030504040204" pitchFamily="50" charset="-128"/>
            </a:rPr>
            <a:t>０９０</a:t>
          </a:r>
          <a:r>
            <a:rPr lang="en-US" altLang="ja-JP" sz="1600" b="0" i="0" noProof="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600" b="0" i="0" noProof="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0" i="0" noProof="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600" b="0" i="0" noProof="0" dirty="0">
              <a:solidFill>
                <a:schemeClr val="tx1">
                  <a:lumMod val="75000"/>
                  <a:lumOff val="25000"/>
                </a:schemeClr>
              </a:solidFill>
              <a:latin typeface="Meiryo UI" panose="020B0604030504040204" pitchFamily="50" charset="-128"/>
              <a:ea typeface="Meiryo UI" panose="020B0604030504040204" pitchFamily="50" charset="-128"/>
            </a:rPr>
            <a:t>＊＊＊＊</a:t>
          </a:r>
        </a:p>
      </dgm:t>
    </dgm:pt>
    <dgm:pt modelId="{76694DF4-F7BE-4AF1-9E12-BAEDD42D9ED3}" type="parTrans" cxnId="{EA0F618E-4C96-42F0-9E3C-66B0158BCCBE}">
      <dgm:prSet/>
      <dgm:spPr/>
      <dgm:t>
        <a:bodyPr rtlCol="0"/>
        <a:lstStyle/>
        <a:p>
          <a:pPr rtl="0"/>
          <a:endParaRPr lang="ja-JP" altLang="en-US" sz="1600" b="0" i="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0C6A2CC7-5741-4D63-A8FF-E7E06F0D1222}" type="sibTrans" cxnId="{EA0F618E-4C96-42F0-9E3C-66B0158BCCBE}">
      <dgm:prSet/>
      <dgm:spPr/>
      <dgm:t>
        <a:bodyPr rtlCol="0"/>
        <a:lstStyle/>
        <a:p>
          <a:pPr rtl="0"/>
          <a:endParaRPr lang="ja-JP" altLang="en-US" sz="1600" b="0" i="0" noProof="0" dirty="0">
            <a:solidFill>
              <a:schemeClr val="tx1">
                <a:lumMod val="75000"/>
                <a:lumOff val="25000"/>
              </a:schemeClr>
            </a:solidFill>
            <a:latin typeface="Meiryo UI" panose="020B0604030504040204" pitchFamily="50" charset="-128"/>
            <a:ea typeface="Meiryo UI" panose="020B0604030504040204" pitchFamily="50" charset="-128"/>
          </a:endParaRPr>
        </a:p>
      </dgm:t>
    </dgm:pt>
    <dgm:pt modelId="{F61FEBF0-CB2F-4364-8F44-722FB7578D18}" type="pres">
      <dgm:prSet presAssocID="{D7951F77-4E36-4893-91C6-3151A6D51694}" presName="root" presStyleCnt="0">
        <dgm:presLayoutVars>
          <dgm:dir/>
          <dgm:resizeHandles val="exact"/>
        </dgm:presLayoutVars>
      </dgm:prSet>
      <dgm:spPr/>
    </dgm:pt>
    <dgm:pt modelId="{B92A22D8-3945-4B03-98DB-8A590020AE99}" type="pres">
      <dgm:prSet presAssocID="{223932EA-8A4D-4270-95C3-913761557237}" presName="compNode" presStyleCnt="0"/>
      <dgm:spPr/>
    </dgm:pt>
    <dgm:pt modelId="{A7FEDAED-2CDA-4D2F-883D-8D7438E3B422}" type="pres">
      <dgm:prSet presAssocID="{223932EA-8A4D-4270-95C3-913761557237}" presName="bgRect" presStyleLbl="bgShp" presStyleIdx="0" presStyleCnt="3"/>
      <dgm:spPr>
        <a:prstGeom prst="rect">
          <a:avLst/>
        </a:prstGeom>
        <a:noFill/>
        <a:ln w="22225">
          <a:noFill/>
        </a:ln>
        <a:effectLst/>
      </dgm:spPr>
    </dgm:pt>
    <dgm:pt modelId="{7297DA32-36DE-4F9A-BB44-A3F001A7D7C3}" type="pres">
      <dgm:prSet presAssocID="{223932EA-8A4D-4270-95C3-913761557237}" presName="iconRect" presStyleLbl="node1" presStyleIdx="0" presStyleCnt="3"/>
      <dgm:spPr>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E3DC658D-83A0-48BE-9074-9EB3678901E1}" type="pres">
      <dgm:prSet presAssocID="{223932EA-8A4D-4270-95C3-913761557237}" presName="spaceRect" presStyleCnt="0"/>
      <dgm:spPr/>
    </dgm:pt>
    <dgm:pt modelId="{8F0FD205-8F23-4B47-859A-41BB69D2EDEE}" type="pres">
      <dgm:prSet presAssocID="{223932EA-8A4D-4270-95C3-913761557237}" presName="parTx" presStyleLbl="revTx" presStyleIdx="0" presStyleCnt="3">
        <dgm:presLayoutVars>
          <dgm:chMax val="0"/>
          <dgm:chPref val="0"/>
        </dgm:presLayoutVars>
      </dgm:prSet>
      <dgm:spPr/>
    </dgm:pt>
    <dgm:pt modelId="{AFA75C0E-13A0-4D0C-ACA8-B29E381BEF9A}" type="pres">
      <dgm:prSet presAssocID="{C201C5C8-D4F2-4559-AF23-68BB4B3E7FB1}" presName="sibTrans" presStyleCnt="0"/>
      <dgm:spPr/>
    </dgm:pt>
    <dgm:pt modelId="{763367BB-4527-4646-8015-D79C10A337E8}" type="pres">
      <dgm:prSet presAssocID="{BC68B812-A325-41D8-A08E-C2392666DF66}" presName="compNode" presStyleCnt="0"/>
      <dgm:spPr/>
    </dgm:pt>
    <dgm:pt modelId="{712D2B29-4977-4B70-ABE9-215A9E804015}" type="pres">
      <dgm:prSet presAssocID="{BC68B812-A325-41D8-A08E-C2392666DF66}" presName="bgRect" presStyleLbl="bgShp" presStyleIdx="1" presStyleCnt="3"/>
      <dgm:spPr>
        <a:prstGeom prst="rect">
          <a:avLst/>
        </a:prstGeom>
        <a:noFill/>
        <a:ln w="22225">
          <a:noFill/>
        </a:ln>
        <a:effectLst/>
      </dgm:spPr>
    </dgm:pt>
    <dgm:pt modelId="{6C7A9EF9-02EB-4D4D-A251-EC3A2F0EFD57}" type="pres">
      <dgm:prSet presAssocID="{BC68B812-A325-41D8-A08E-C2392666DF66}" presName="iconRect" presStyleLbl="node1" presStyleIdx="1" presStyleCnt="3"/>
      <dgm:spPr>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mail"/>
        </a:ext>
      </dgm:extLst>
    </dgm:pt>
    <dgm:pt modelId="{13497251-DF6D-4038-B1ED-CA29B33C0A2F}" type="pres">
      <dgm:prSet presAssocID="{BC68B812-A325-41D8-A08E-C2392666DF66}" presName="spaceRect" presStyleCnt="0"/>
      <dgm:spPr/>
    </dgm:pt>
    <dgm:pt modelId="{516FEABD-B159-4827-91AC-07F0FC9EFC37}" type="pres">
      <dgm:prSet presAssocID="{BC68B812-A325-41D8-A08E-C2392666DF66}" presName="parTx" presStyleLbl="revTx" presStyleIdx="1" presStyleCnt="3">
        <dgm:presLayoutVars>
          <dgm:chMax val="0"/>
          <dgm:chPref val="0"/>
        </dgm:presLayoutVars>
      </dgm:prSet>
      <dgm:spPr/>
    </dgm:pt>
    <dgm:pt modelId="{580E91A4-0DB6-46AF-871B-67918081435B}" type="pres">
      <dgm:prSet presAssocID="{E950D3C2-0472-429B-98B0-86C856FA65A1}" presName="sibTrans" presStyleCnt="0"/>
      <dgm:spPr/>
    </dgm:pt>
    <dgm:pt modelId="{DD57C002-1714-4E12-872A-FCE88CC043FE}" type="pres">
      <dgm:prSet presAssocID="{7D1766B6-66CF-40CE-9693-BD20AFFFA3C9}" presName="compNode" presStyleCnt="0"/>
      <dgm:spPr/>
    </dgm:pt>
    <dgm:pt modelId="{59534EC1-7FD9-454B-8378-AACE14683CA9}" type="pres">
      <dgm:prSet presAssocID="{7D1766B6-66CF-40CE-9693-BD20AFFFA3C9}" presName="bgRect" presStyleLbl="bgShp" presStyleIdx="2" presStyleCnt="3"/>
      <dgm:spPr>
        <a:prstGeom prst="rect">
          <a:avLst/>
        </a:prstGeom>
        <a:noFill/>
        <a:ln w="22225">
          <a:noFill/>
        </a:ln>
        <a:effectLst/>
      </dgm:spPr>
    </dgm:pt>
    <dgm:pt modelId="{E81A461C-9D61-4B88-8277-F9DC532D2140}" type="pres">
      <dgm:prSet presAssocID="{7D1766B6-66CF-40CE-9693-BD20AFFFA3C9}" presName="iconRect" presStyleLbl="node1" presStyleIdx="2" presStyleCnt="3"/>
      <dgm:spPr>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mart Phone"/>
        </a:ext>
      </dgm:extLst>
    </dgm:pt>
    <dgm:pt modelId="{79C87944-7AB8-4146-A381-E36FC48D5AE7}" type="pres">
      <dgm:prSet presAssocID="{7D1766B6-66CF-40CE-9693-BD20AFFFA3C9}" presName="spaceRect" presStyleCnt="0"/>
      <dgm:spPr/>
    </dgm:pt>
    <dgm:pt modelId="{CC81887C-6C6F-4E1A-BA2B-49AE8504B865}" type="pres">
      <dgm:prSet presAssocID="{7D1766B6-66CF-40CE-9693-BD20AFFFA3C9}" presName="parTx" presStyleLbl="revTx" presStyleIdx="2" presStyleCnt="3">
        <dgm:presLayoutVars>
          <dgm:chMax val="0"/>
          <dgm:chPref val="0"/>
        </dgm:presLayoutVars>
      </dgm:prSet>
      <dgm:spPr/>
    </dgm:pt>
  </dgm:ptLst>
  <dgm:cxnLst>
    <dgm:cxn modelId="{F79F3718-923D-468C-9B77-780F8F356013}" type="presOf" srcId="{223932EA-8A4D-4270-95C3-913761557237}" destId="{8F0FD205-8F23-4B47-859A-41BB69D2EDEE}" srcOrd="0" destOrd="0" presId="urn:microsoft.com/office/officeart/2018/2/layout/IconVerticalSolidList"/>
    <dgm:cxn modelId="{90986C5B-BF7B-4231-8046-782BAE77E788}" type="presOf" srcId="{BC68B812-A325-41D8-A08E-C2392666DF66}" destId="{516FEABD-B159-4827-91AC-07F0FC9EFC37}" srcOrd="0" destOrd="0" presId="urn:microsoft.com/office/officeart/2018/2/layout/IconVerticalSolidList"/>
    <dgm:cxn modelId="{643FF34F-8DBA-4A80-B845-400878209600}" type="presOf" srcId="{7D1766B6-66CF-40CE-9693-BD20AFFFA3C9}" destId="{CC81887C-6C6F-4E1A-BA2B-49AE8504B865}" srcOrd="0" destOrd="0" presId="urn:microsoft.com/office/officeart/2018/2/layout/IconVerticalSolidList"/>
    <dgm:cxn modelId="{9D5AFC8C-3FE5-4AED-9F29-5D039E47B81F}" type="presOf" srcId="{D7951F77-4E36-4893-91C6-3151A6D51694}" destId="{F61FEBF0-CB2F-4364-8F44-722FB7578D18}" srcOrd="0" destOrd="0" presId="urn:microsoft.com/office/officeart/2018/2/layout/IconVerticalSolidList"/>
    <dgm:cxn modelId="{EA0F618E-4C96-42F0-9E3C-66B0158BCCBE}" srcId="{D7951F77-4E36-4893-91C6-3151A6D51694}" destId="{7D1766B6-66CF-40CE-9693-BD20AFFFA3C9}" srcOrd="2" destOrd="0" parTransId="{76694DF4-F7BE-4AF1-9E12-BAEDD42D9ED3}" sibTransId="{0C6A2CC7-5741-4D63-A8FF-E7E06F0D1222}"/>
    <dgm:cxn modelId="{AAD26E9B-C129-46B7-BFCC-98D5999B6B9A}" srcId="{D7951F77-4E36-4893-91C6-3151A6D51694}" destId="{BC68B812-A325-41D8-A08E-C2392666DF66}" srcOrd="1" destOrd="0" parTransId="{23A01A1D-B409-49E7-91BA-2321B9A237C2}" sibTransId="{E950D3C2-0472-429B-98B0-86C856FA65A1}"/>
    <dgm:cxn modelId="{E37D9CF8-DFE4-4379-9C72-27346573699A}" srcId="{D7951F77-4E36-4893-91C6-3151A6D51694}" destId="{223932EA-8A4D-4270-95C3-913761557237}" srcOrd="0" destOrd="0" parTransId="{E01D4CB3-97D0-4857-AF09-DED2BE24BAAC}" sibTransId="{C201C5C8-D4F2-4559-AF23-68BB4B3E7FB1}"/>
    <dgm:cxn modelId="{9D15FC18-0098-4A72-8D76-E82F2C2E180C}" type="presParOf" srcId="{F61FEBF0-CB2F-4364-8F44-722FB7578D18}" destId="{B92A22D8-3945-4B03-98DB-8A590020AE99}" srcOrd="0" destOrd="0" presId="urn:microsoft.com/office/officeart/2018/2/layout/IconVerticalSolidList"/>
    <dgm:cxn modelId="{7BC74BD9-A7ED-4402-9D3B-B1A5776A7EAD}" type="presParOf" srcId="{B92A22D8-3945-4B03-98DB-8A590020AE99}" destId="{A7FEDAED-2CDA-4D2F-883D-8D7438E3B422}" srcOrd="0" destOrd="0" presId="urn:microsoft.com/office/officeart/2018/2/layout/IconVerticalSolidList"/>
    <dgm:cxn modelId="{8C85A1A0-97AB-4188-8D32-DBD98A9FDB6A}" type="presParOf" srcId="{B92A22D8-3945-4B03-98DB-8A590020AE99}" destId="{7297DA32-36DE-4F9A-BB44-A3F001A7D7C3}" srcOrd="1" destOrd="0" presId="urn:microsoft.com/office/officeart/2018/2/layout/IconVerticalSolidList"/>
    <dgm:cxn modelId="{EB678E6A-2F37-4857-8F4D-6FB66B193092}" type="presParOf" srcId="{B92A22D8-3945-4B03-98DB-8A590020AE99}" destId="{E3DC658D-83A0-48BE-9074-9EB3678901E1}" srcOrd="2" destOrd="0" presId="urn:microsoft.com/office/officeart/2018/2/layout/IconVerticalSolidList"/>
    <dgm:cxn modelId="{08E40640-4D3B-4852-AF2D-2E0C224FF474}" type="presParOf" srcId="{B92A22D8-3945-4B03-98DB-8A590020AE99}" destId="{8F0FD205-8F23-4B47-859A-41BB69D2EDEE}" srcOrd="3" destOrd="0" presId="urn:microsoft.com/office/officeart/2018/2/layout/IconVerticalSolidList"/>
    <dgm:cxn modelId="{9C6E34DB-EF0D-43A5-A1E0-39D065733597}" type="presParOf" srcId="{F61FEBF0-CB2F-4364-8F44-722FB7578D18}" destId="{AFA75C0E-13A0-4D0C-ACA8-B29E381BEF9A}" srcOrd="1" destOrd="0" presId="urn:microsoft.com/office/officeart/2018/2/layout/IconVerticalSolidList"/>
    <dgm:cxn modelId="{AC8A67FF-09EA-4C04-AE25-5A9F33A57654}" type="presParOf" srcId="{F61FEBF0-CB2F-4364-8F44-722FB7578D18}" destId="{763367BB-4527-4646-8015-D79C10A337E8}" srcOrd="2" destOrd="0" presId="urn:microsoft.com/office/officeart/2018/2/layout/IconVerticalSolidList"/>
    <dgm:cxn modelId="{5BC094CB-F2E0-4918-9AC7-082F24D0AC9E}" type="presParOf" srcId="{763367BB-4527-4646-8015-D79C10A337E8}" destId="{712D2B29-4977-4B70-ABE9-215A9E804015}" srcOrd="0" destOrd="0" presId="urn:microsoft.com/office/officeart/2018/2/layout/IconVerticalSolidList"/>
    <dgm:cxn modelId="{8583FA80-D558-4B21-9EFE-C8F712D37D97}" type="presParOf" srcId="{763367BB-4527-4646-8015-D79C10A337E8}" destId="{6C7A9EF9-02EB-4D4D-A251-EC3A2F0EFD57}" srcOrd="1" destOrd="0" presId="urn:microsoft.com/office/officeart/2018/2/layout/IconVerticalSolidList"/>
    <dgm:cxn modelId="{FF2B3AFE-5D78-4AF4-BD5D-10DA64FD2E34}" type="presParOf" srcId="{763367BB-4527-4646-8015-D79C10A337E8}" destId="{13497251-DF6D-4038-B1ED-CA29B33C0A2F}" srcOrd="2" destOrd="0" presId="urn:microsoft.com/office/officeart/2018/2/layout/IconVerticalSolidList"/>
    <dgm:cxn modelId="{03E26A79-059D-4B0B-B311-C422C1F45874}" type="presParOf" srcId="{763367BB-4527-4646-8015-D79C10A337E8}" destId="{516FEABD-B159-4827-91AC-07F0FC9EFC37}" srcOrd="3" destOrd="0" presId="urn:microsoft.com/office/officeart/2018/2/layout/IconVerticalSolidList"/>
    <dgm:cxn modelId="{7DF7C674-8C32-4721-BFBF-41FDC484E9DE}" type="presParOf" srcId="{F61FEBF0-CB2F-4364-8F44-722FB7578D18}" destId="{580E91A4-0DB6-46AF-871B-67918081435B}" srcOrd="3" destOrd="0" presId="urn:microsoft.com/office/officeart/2018/2/layout/IconVerticalSolidList"/>
    <dgm:cxn modelId="{69E1E3B7-31C1-4B29-966A-E5A8BB0D531A}" type="presParOf" srcId="{F61FEBF0-CB2F-4364-8F44-722FB7578D18}" destId="{DD57C002-1714-4E12-872A-FCE88CC043FE}" srcOrd="4" destOrd="0" presId="urn:microsoft.com/office/officeart/2018/2/layout/IconVerticalSolidList"/>
    <dgm:cxn modelId="{EFAE7F8F-7259-4084-AAA5-1FF2B2F8421F}" type="presParOf" srcId="{DD57C002-1714-4E12-872A-FCE88CC043FE}" destId="{59534EC1-7FD9-454B-8378-AACE14683CA9}" srcOrd="0" destOrd="0" presId="urn:microsoft.com/office/officeart/2018/2/layout/IconVerticalSolidList"/>
    <dgm:cxn modelId="{800A25F1-C44E-4FE9-8A17-1481D23F9CD2}" type="presParOf" srcId="{DD57C002-1714-4E12-872A-FCE88CC043FE}" destId="{E81A461C-9D61-4B88-8277-F9DC532D2140}" srcOrd="1" destOrd="0" presId="urn:microsoft.com/office/officeart/2018/2/layout/IconVerticalSolidList"/>
    <dgm:cxn modelId="{A87D708E-7950-48D7-9212-063B037786BA}" type="presParOf" srcId="{DD57C002-1714-4E12-872A-FCE88CC043FE}" destId="{79C87944-7AB8-4146-A381-E36FC48D5AE7}" srcOrd="2" destOrd="0" presId="urn:microsoft.com/office/officeart/2018/2/layout/IconVerticalSolidList"/>
    <dgm:cxn modelId="{EC725DBF-F357-4C9A-A034-C4DE0610B5FD}" type="presParOf" srcId="{DD57C002-1714-4E12-872A-FCE88CC043FE}" destId="{CC81887C-6C6F-4E1A-BA2B-49AE8504B865}" srcOrd="3" destOrd="0" presId="urn:microsoft.com/office/officeart/2018/2/layout/IconVerticalSolidList"/>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40E17B-9450-7742-BC2D-E5219F2ECB22}">
      <dsp:nvSpPr>
        <dsp:cNvPr id="0" name=""/>
        <dsp:cNvSpPr/>
      </dsp:nvSpPr>
      <dsp:spPr>
        <a:xfrm>
          <a:off x="144884" y="1810"/>
          <a:ext cx="3757166" cy="3757166"/>
        </a:xfrm>
        <a:prstGeom prst="ellipse">
          <a:avLst/>
        </a:prstGeom>
        <a:solidFill>
          <a:schemeClr val="accent2">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6769" tIns="35560" rIns="206769" bIns="35560" numCol="1" spcCol="1270" rtlCol="0" anchor="ctr" anchorCtr="0">
          <a:noAutofit/>
        </a:bodyPr>
        <a:lstStyle/>
        <a:p>
          <a:pPr marL="0" lvl="0" indent="0" algn="ctr" defTabSz="1244600" rtl="0">
            <a:lnSpc>
              <a:spcPct val="90000"/>
            </a:lnSpc>
            <a:spcBef>
              <a:spcPct val="0"/>
            </a:spcBef>
            <a:spcAft>
              <a:spcPct val="35000"/>
            </a:spcAft>
            <a:buNone/>
          </a:pPr>
          <a:r>
            <a:rPr kumimoji="1" lang="ja-JP" altLang="en-US" sz="2800" b="1" kern="1200" noProof="0" dirty="0">
              <a:solidFill>
                <a:schemeClr val="tx1">
                  <a:lumMod val="75000"/>
                  <a:lumOff val="25000"/>
                </a:schemeClr>
              </a:solidFill>
              <a:latin typeface="Meiryo UI" panose="020B0604030504040204" pitchFamily="50" charset="-128"/>
              <a:ea typeface="Meiryo UI" panose="020B0604030504040204" pitchFamily="50" charset="-128"/>
            </a:rPr>
            <a:t>お問合せ</a:t>
          </a:r>
        </a:p>
        <a:p>
          <a:pPr marL="0" lvl="0" indent="0" algn="ctr" defTabSz="1244600">
            <a:lnSpc>
              <a:spcPct val="90000"/>
            </a:lnSpc>
            <a:spcBef>
              <a:spcPct val="0"/>
            </a:spcBef>
            <a:spcAft>
              <a:spcPct val="35000"/>
            </a:spcAft>
            <a:buNone/>
          </a:pPr>
          <a:r>
            <a:rPr kumimoji="1" lang="ja-JP" altLang="en-US" sz="2800" b="1" kern="1200" noProof="0" dirty="0">
              <a:solidFill>
                <a:schemeClr val="tx1">
                  <a:lumMod val="75000"/>
                  <a:lumOff val="25000"/>
                </a:schemeClr>
              </a:solidFill>
              <a:latin typeface="Meiryo UI" panose="020B0604030504040204" pitchFamily="50" charset="-128"/>
              <a:ea typeface="Meiryo UI" panose="020B0604030504040204" pitchFamily="50" charset="-128"/>
            </a:rPr>
            <a:t>フォームの改善</a:t>
          </a:r>
          <a:endParaRPr lang="en-US" altLang="ja-JP" sz="2800" b="1" kern="1200" noProof="0" dirty="0">
            <a:solidFill>
              <a:schemeClr val="tx1">
                <a:lumMod val="75000"/>
                <a:lumOff val="25000"/>
              </a:schemeClr>
            </a:solidFill>
            <a:latin typeface="Meiryo UI" panose="020B0604030504040204" pitchFamily="50" charset="-128"/>
            <a:ea typeface="Meiryo UI" panose="020B0604030504040204" pitchFamily="50" charset="-128"/>
          </a:endParaRPr>
        </a:p>
      </dsp:txBody>
      <dsp:txXfrm>
        <a:off x="695108" y="552034"/>
        <a:ext cx="2656718" cy="2656718"/>
      </dsp:txXfrm>
    </dsp:sp>
    <dsp:sp modelId="{5DEE9D32-C962-414F-8371-D3F310F6B736}">
      <dsp:nvSpPr>
        <dsp:cNvPr id="0" name=""/>
        <dsp:cNvSpPr/>
      </dsp:nvSpPr>
      <dsp:spPr>
        <a:xfrm>
          <a:off x="3150616" y="1810"/>
          <a:ext cx="3757166" cy="3757166"/>
        </a:xfrm>
        <a:prstGeom prst="ellipse">
          <a:avLst/>
        </a:prstGeom>
        <a:solidFill>
          <a:schemeClr val="accent3">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6769" tIns="35560" rIns="206769" bIns="35560" numCol="1" spcCol="1270" rtlCol="0" anchor="ctr" anchorCtr="0">
          <a:noAutofit/>
        </a:bodyPr>
        <a:lstStyle/>
        <a:p>
          <a:pPr marL="0" lvl="0" indent="0" algn="ctr" defTabSz="1244600" rtl="0">
            <a:lnSpc>
              <a:spcPct val="90000"/>
            </a:lnSpc>
            <a:spcBef>
              <a:spcPct val="0"/>
            </a:spcBef>
            <a:spcAft>
              <a:spcPct val="35000"/>
            </a:spcAft>
            <a:buNone/>
          </a:pPr>
          <a:r>
            <a:rPr lang="ja-JP" altLang="en-US" sz="2800" b="1" kern="1200" noProof="0" dirty="0">
              <a:solidFill>
                <a:schemeClr val="tx1">
                  <a:lumMod val="75000"/>
                  <a:lumOff val="25000"/>
                </a:schemeClr>
              </a:solidFill>
              <a:latin typeface="Meiryo UI" panose="020B0604030504040204" pitchFamily="50" charset="-128"/>
              <a:ea typeface="Meiryo UI" panose="020B0604030504040204" pitchFamily="50" charset="-128"/>
            </a:rPr>
            <a:t>デザイン改善　</a:t>
          </a:r>
          <a:endParaRPr lang="en-US" altLang="ja-JP" sz="2800" b="1" kern="1200" noProof="0" dirty="0">
            <a:solidFill>
              <a:schemeClr val="tx1">
                <a:lumMod val="75000"/>
                <a:lumOff val="25000"/>
              </a:schemeClr>
            </a:solidFill>
            <a:latin typeface="Meiryo UI" panose="020B0604030504040204" pitchFamily="50" charset="-128"/>
            <a:ea typeface="Meiryo UI" panose="020B0604030504040204" pitchFamily="50" charset="-128"/>
          </a:endParaRPr>
        </a:p>
      </dsp:txBody>
      <dsp:txXfrm>
        <a:off x="3700840" y="552034"/>
        <a:ext cx="2656718" cy="2656718"/>
      </dsp:txXfrm>
    </dsp:sp>
    <dsp:sp modelId="{C4F8DD03-4ECC-6140-8263-FBA3F82A527A}">
      <dsp:nvSpPr>
        <dsp:cNvPr id="0" name=""/>
        <dsp:cNvSpPr/>
      </dsp:nvSpPr>
      <dsp:spPr>
        <a:xfrm>
          <a:off x="6100082" y="3621"/>
          <a:ext cx="3757166" cy="3757166"/>
        </a:xfrm>
        <a:prstGeom prst="ellipse">
          <a:avLst/>
        </a:prstGeom>
        <a:solidFill>
          <a:schemeClr val="accent4">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6769" tIns="35560" rIns="206769" bIns="35560" numCol="1" spcCol="1270" rtlCol="0" anchor="ctr" anchorCtr="0">
          <a:noAutofit/>
        </a:bodyPr>
        <a:lstStyle/>
        <a:p>
          <a:pPr marL="0" lvl="0" indent="0" algn="ctr" defTabSz="1244600" rtl="0">
            <a:lnSpc>
              <a:spcPct val="90000"/>
            </a:lnSpc>
            <a:spcBef>
              <a:spcPct val="0"/>
            </a:spcBef>
            <a:spcAft>
              <a:spcPct val="35000"/>
            </a:spcAft>
            <a:buNone/>
          </a:pPr>
          <a:r>
            <a:rPr lang="ja-JP" altLang="en-US" sz="2800" b="1" kern="1200" noProof="0" dirty="0">
              <a:solidFill>
                <a:schemeClr val="tx1">
                  <a:lumMod val="75000"/>
                  <a:lumOff val="25000"/>
                </a:schemeClr>
              </a:solidFill>
              <a:latin typeface="Meiryo UI" panose="020B0604030504040204" pitchFamily="50" charset="-128"/>
              <a:ea typeface="Meiryo UI" panose="020B0604030504040204" pitchFamily="50" charset="-128"/>
            </a:rPr>
            <a:t>コンテンツ整理</a:t>
          </a:r>
          <a:endParaRPr lang="en-US" altLang="ja-JP" sz="2800" b="1" kern="1200" noProof="0" dirty="0">
            <a:solidFill>
              <a:schemeClr val="tx1">
                <a:lumMod val="75000"/>
                <a:lumOff val="25000"/>
              </a:schemeClr>
            </a:solidFill>
            <a:latin typeface="Meiryo UI" panose="020B0604030504040204" pitchFamily="50" charset="-128"/>
            <a:ea typeface="Meiryo UI" panose="020B0604030504040204" pitchFamily="50" charset="-128"/>
          </a:endParaRPr>
        </a:p>
      </dsp:txBody>
      <dsp:txXfrm>
        <a:off x="6650306" y="553845"/>
        <a:ext cx="2656718" cy="26567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54F309-1559-6442-8699-F936A65F97CA}">
      <dsp:nvSpPr>
        <dsp:cNvPr id="0" name=""/>
        <dsp:cNvSpPr/>
      </dsp:nvSpPr>
      <dsp:spPr>
        <a:xfrm>
          <a:off x="0" y="1521816"/>
          <a:ext cx="10410409" cy="673754"/>
        </a:xfrm>
        <a:prstGeom prst="notchedRightArrow">
          <a:avLst/>
        </a:prstGeom>
        <a:solidFill>
          <a:schemeClr val="bg1">
            <a:lumMod val="95000"/>
          </a:schemeClr>
        </a:solidFill>
        <a:ln>
          <a:noFill/>
        </a:ln>
        <a:effectLst/>
      </dsp:spPr>
      <dsp:style>
        <a:lnRef idx="0">
          <a:scrgbClr r="0" g="0" b="0"/>
        </a:lnRef>
        <a:fillRef idx="1">
          <a:scrgbClr r="0" g="0" b="0"/>
        </a:fillRef>
        <a:effectRef idx="0">
          <a:scrgbClr r="0" g="0" b="0"/>
        </a:effectRef>
        <a:fontRef idx="minor"/>
      </dsp:style>
    </dsp:sp>
    <dsp:sp modelId="{372828CF-3339-E44A-BBB6-2086036C9488}">
      <dsp:nvSpPr>
        <dsp:cNvPr id="0" name=""/>
        <dsp:cNvSpPr/>
      </dsp:nvSpPr>
      <dsp:spPr>
        <a:xfrm>
          <a:off x="5801" y="0"/>
          <a:ext cx="2884253" cy="1486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rtlCol="0" anchor="b" anchorCtr="0">
          <a:noAutofit/>
        </a:bodyPr>
        <a:lstStyle/>
        <a:p>
          <a:pPr marL="0" lvl="0" indent="0" algn="ctr" defTabSz="622300" rtl="0">
            <a:lnSpc>
              <a:spcPct val="100000"/>
            </a:lnSpc>
            <a:spcBef>
              <a:spcPct val="0"/>
            </a:spcBef>
            <a:spcAft>
              <a:spcPct val="35000"/>
            </a:spcAft>
            <a:buNone/>
          </a:pP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企画・設計</a:t>
          </a:r>
          <a:b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br>
          <a: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２か月</a:t>
          </a:r>
          <a: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a:t>
          </a:r>
        </a:p>
      </dsp:txBody>
      <dsp:txXfrm>
        <a:off x="5801" y="0"/>
        <a:ext cx="2884253" cy="1486954"/>
      </dsp:txXfrm>
    </dsp:sp>
    <dsp:sp modelId="{A238071D-27EE-944C-AC00-AA0D602D331A}">
      <dsp:nvSpPr>
        <dsp:cNvPr id="0" name=""/>
        <dsp:cNvSpPr/>
      </dsp:nvSpPr>
      <dsp:spPr>
        <a:xfrm>
          <a:off x="1262058" y="1672824"/>
          <a:ext cx="371738" cy="371738"/>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65D1E5-F9E6-4E2F-960B-4F898FEB489E}">
      <dsp:nvSpPr>
        <dsp:cNvPr id="0" name=""/>
        <dsp:cNvSpPr/>
      </dsp:nvSpPr>
      <dsp:spPr>
        <a:xfrm>
          <a:off x="2529173" y="2230432"/>
          <a:ext cx="1345016" cy="1486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rtlCol="0" anchor="t" anchorCtr="0">
          <a:noAutofit/>
        </a:bodyPr>
        <a:lstStyle/>
        <a:p>
          <a:pPr marL="17463" lvl="0" indent="-17463" algn="ctr" defTabSz="622300" rtl="0">
            <a:lnSpc>
              <a:spcPct val="100000"/>
            </a:lnSpc>
            <a:spcBef>
              <a:spcPct val="0"/>
            </a:spcBef>
            <a:spcAft>
              <a:spcPct val="35000"/>
            </a:spcAft>
            <a:buNone/>
            <a:tabLst/>
          </a:pP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デザイン制作</a:t>
          </a:r>
          <a:b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br>
          <a: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１か月</a:t>
          </a:r>
          <a: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a:t>
          </a:r>
        </a:p>
      </dsp:txBody>
      <dsp:txXfrm>
        <a:off x="2529173" y="2230432"/>
        <a:ext cx="1345016" cy="1486954"/>
      </dsp:txXfrm>
    </dsp:sp>
    <dsp:sp modelId="{212D1178-3846-4025-A71E-A4C18C87A30B}">
      <dsp:nvSpPr>
        <dsp:cNvPr id="0" name=""/>
        <dsp:cNvSpPr/>
      </dsp:nvSpPr>
      <dsp:spPr>
        <a:xfrm>
          <a:off x="3012557" y="1659846"/>
          <a:ext cx="371738" cy="371738"/>
        </a:xfrm>
        <a:prstGeom prst="ellipse">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F866E1-C02D-4500-8CE1-2B98C6434DF4}">
      <dsp:nvSpPr>
        <dsp:cNvPr id="0" name=""/>
        <dsp:cNvSpPr/>
      </dsp:nvSpPr>
      <dsp:spPr>
        <a:xfrm>
          <a:off x="3968583" y="0"/>
          <a:ext cx="2169458" cy="1486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rtlCol="0" anchor="b" anchorCtr="0">
          <a:noAutofit/>
        </a:bodyPr>
        <a:lstStyle/>
        <a:p>
          <a:pPr marL="17463" lvl="0" indent="0" algn="ctr" defTabSz="622300" rtl="0">
            <a:lnSpc>
              <a:spcPct val="100000"/>
            </a:lnSpc>
            <a:spcBef>
              <a:spcPct val="0"/>
            </a:spcBef>
            <a:spcAft>
              <a:spcPct val="35000"/>
            </a:spcAft>
            <a:buNone/>
            <a:tabLst/>
          </a:pP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開発・コーディング</a:t>
          </a:r>
          <a:b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br>
          <a: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約</a:t>
          </a:r>
          <a: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1</a:t>
          </a: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か月</a:t>
          </a:r>
          <a: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a:t>
          </a:r>
        </a:p>
      </dsp:txBody>
      <dsp:txXfrm>
        <a:off x="3968583" y="0"/>
        <a:ext cx="2169458" cy="1486954"/>
      </dsp:txXfrm>
    </dsp:sp>
    <dsp:sp modelId="{F9827FF7-CD48-4872-8F26-55399D4DF256}">
      <dsp:nvSpPr>
        <dsp:cNvPr id="0" name=""/>
        <dsp:cNvSpPr/>
      </dsp:nvSpPr>
      <dsp:spPr>
        <a:xfrm>
          <a:off x="4766151" y="1672824"/>
          <a:ext cx="371738" cy="371738"/>
        </a:xfrm>
        <a:prstGeom prst="ellips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79CE03-0140-405B-B144-B129800BB8C6}">
      <dsp:nvSpPr>
        <dsp:cNvPr id="0" name=""/>
        <dsp:cNvSpPr/>
      </dsp:nvSpPr>
      <dsp:spPr>
        <a:xfrm>
          <a:off x="6075350" y="2230432"/>
          <a:ext cx="1345016" cy="1486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rtlCol="0" anchor="t" anchorCtr="0">
          <a:noAutofit/>
        </a:bodyPr>
        <a:lstStyle/>
        <a:p>
          <a:pPr marL="0" lvl="0" indent="0" algn="ctr" defTabSz="622300" rtl="0">
            <a:lnSpc>
              <a:spcPct val="100000"/>
            </a:lnSpc>
            <a:spcBef>
              <a:spcPct val="0"/>
            </a:spcBef>
            <a:spcAft>
              <a:spcPct val="35000"/>
            </a:spcAft>
            <a:buNone/>
          </a:pP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テスト準備</a:t>
          </a:r>
          <a:b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br>
          <a: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約</a:t>
          </a:r>
          <a: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1</a:t>
          </a: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週間</a:t>
          </a:r>
          <a:r>
            <a:rPr lang="en-US" altLang="ja-JP"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a:t>
          </a:r>
          <a:endPar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endParaRPr>
        </a:p>
      </dsp:txBody>
      <dsp:txXfrm>
        <a:off x="6075350" y="2230432"/>
        <a:ext cx="1345016" cy="1486954"/>
      </dsp:txXfrm>
    </dsp:sp>
    <dsp:sp modelId="{10DD3C6D-E5FF-4BBC-A5A8-78B7EC0E76F6}">
      <dsp:nvSpPr>
        <dsp:cNvPr id="0" name=""/>
        <dsp:cNvSpPr/>
      </dsp:nvSpPr>
      <dsp:spPr>
        <a:xfrm>
          <a:off x="6538867" y="1657850"/>
          <a:ext cx="371738" cy="371738"/>
        </a:xfrm>
        <a:prstGeom prst="ellips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9C4A0C-B0BE-4B20-840E-BB81E62C033C}">
      <dsp:nvSpPr>
        <dsp:cNvPr id="0" name=""/>
        <dsp:cNvSpPr/>
      </dsp:nvSpPr>
      <dsp:spPr>
        <a:xfrm>
          <a:off x="8018550" y="0"/>
          <a:ext cx="1345016" cy="1486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rtlCol="0" anchor="b" anchorCtr="0">
          <a:noAutofit/>
        </a:bodyPr>
        <a:lstStyle/>
        <a:p>
          <a:pPr marL="0" lvl="0" indent="0" algn="ctr" defTabSz="622300" rtl="0">
            <a:lnSpc>
              <a:spcPct val="100000"/>
            </a:lnSpc>
            <a:spcBef>
              <a:spcPct val="0"/>
            </a:spcBef>
            <a:spcAft>
              <a:spcPct val="35000"/>
            </a:spcAft>
            <a:buNone/>
          </a:pPr>
          <a:r>
            <a:rPr lang="ja-JP" altLang="en-US" sz="1400" b="1" kern="1200" noProof="0" dirty="0">
              <a:solidFill>
                <a:schemeClr val="tx1">
                  <a:lumMod val="75000"/>
                  <a:lumOff val="25000"/>
                </a:schemeClr>
              </a:solidFill>
              <a:effectLst/>
              <a:latin typeface="Meiryo UI" panose="020B0604030504040204" pitchFamily="50" charset="-128"/>
              <a:ea typeface="Meiryo UI" panose="020B0604030504040204" pitchFamily="50" charset="-128"/>
            </a:rPr>
            <a:t>公開</a:t>
          </a:r>
        </a:p>
      </dsp:txBody>
      <dsp:txXfrm>
        <a:off x="8018550" y="0"/>
        <a:ext cx="1345016" cy="1486954"/>
      </dsp:txXfrm>
    </dsp:sp>
    <dsp:sp modelId="{0A95D354-D291-4ECD-B0D5-EF15AC5B7F2A}">
      <dsp:nvSpPr>
        <dsp:cNvPr id="0" name=""/>
        <dsp:cNvSpPr/>
      </dsp:nvSpPr>
      <dsp:spPr>
        <a:xfrm>
          <a:off x="8505189" y="1672824"/>
          <a:ext cx="371738" cy="371738"/>
        </a:xfrm>
        <a:prstGeom prst="ellipse">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FEDAED-2CDA-4D2F-883D-8D7438E3B422}">
      <dsp:nvSpPr>
        <dsp:cNvPr id="0" name=""/>
        <dsp:cNvSpPr/>
      </dsp:nvSpPr>
      <dsp:spPr>
        <a:xfrm>
          <a:off x="0" y="459"/>
          <a:ext cx="10058399" cy="1074248"/>
        </a:xfrm>
        <a:prstGeom prst="rect">
          <a:avLst/>
        </a:prstGeom>
        <a:noFill/>
        <a:ln w="22225">
          <a:noFill/>
        </a:ln>
        <a:effectLst/>
      </dsp:spPr>
      <dsp:style>
        <a:lnRef idx="0">
          <a:scrgbClr r="0" g="0" b="0"/>
        </a:lnRef>
        <a:fillRef idx="1">
          <a:scrgbClr r="0" g="0" b="0"/>
        </a:fillRef>
        <a:effectRef idx="0">
          <a:scrgbClr r="0" g="0" b="0"/>
        </a:effectRef>
        <a:fontRef idx="minor"/>
      </dsp:style>
    </dsp:sp>
    <dsp:sp modelId="{7297DA32-36DE-4F9A-BB44-A3F001A7D7C3}">
      <dsp:nvSpPr>
        <dsp:cNvPr id="0" name=""/>
        <dsp:cNvSpPr/>
      </dsp:nvSpPr>
      <dsp:spPr>
        <a:xfrm>
          <a:off x="324960" y="242164"/>
          <a:ext cx="590836" cy="590836"/>
        </a:xfrm>
        <a:prstGeom prst="rect">
          <a:avLst/>
        </a:prstGeom>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0FD205-8F23-4B47-859A-41BB69D2EDEE}">
      <dsp:nvSpPr>
        <dsp:cNvPr id="0" name=""/>
        <dsp:cNvSpPr/>
      </dsp:nvSpPr>
      <dsp:spPr>
        <a:xfrm>
          <a:off x="1240757" y="459"/>
          <a:ext cx="8817642" cy="1074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691" tIns="113691" rIns="113691" bIns="113691" numCol="1" spcCol="1270" rtlCol="0" anchor="ctr" anchorCtr="0">
          <a:noAutofit/>
        </a:bodyPr>
        <a:lstStyle/>
        <a:p>
          <a:pPr marL="0" lvl="0" indent="0" algn="l" defTabSz="889000">
            <a:lnSpc>
              <a:spcPct val="100000"/>
            </a:lnSpc>
            <a:spcBef>
              <a:spcPct val="0"/>
            </a:spcBef>
            <a:spcAft>
              <a:spcPct val="35000"/>
            </a:spcAft>
            <a:buNone/>
          </a:pPr>
          <a:r>
            <a:rPr lang="ja-JP" altLang="en-US" sz="2000" b="1" i="0" kern="1200" noProof="0" dirty="0">
              <a:solidFill>
                <a:schemeClr val="tx1">
                  <a:lumMod val="75000"/>
                  <a:lumOff val="25000"/>
                </a:schemeClr>
              </a:solidFill>
              <a:latin typeface="Meiryo UI" panose="020B0604030504040204" pitchFamily="50" charset="-128"/>
              <a:ea typeface="Meiryo UI" panose="020B0604030504040204" pitchFamily="50" charset="-128"/>
            </a:rPr>
            <a:t>社内チャット</a:t>
          </a:r>
          <a:br>
            <a:rPr lang="ja-JP" altLang="en-US" sz="2000" b="0" i="0" kern="1200" noProof="0" dirty="0">
              <a:solidFill>
                <a:schemeClr val="tx1">
                  <a:lumMod val="75000"/>
                  <a:lumOff val="25000"/>
                </a:schemeClr>
              </a:solidFill>
              <a:latin typeface="Meiryo UI" panose="020B0604030504040204" pitchFamily="50" charset="-128"/>
              <a:ea typeface="Meiryo UI" panose="020B0604030504040204" pitchFamily="50" charset="-128"/>
            </a:rPr>
          </a:br>
          <a:r>
            <a:rPr lang="en-US" altLang="ja-JP" sz="1600" b="0" i="0" kern="1200" noProof="0" dirty="0">
              <a:solidFill>
                <a:schemeClr val="tx1">
                  <a:lumMod val="75000"/>
                  <a:lumOff val="25000"/>
                </a:schemeClr>
              </a:solidFill>
              <a:latin typeface="Meiryo UI" panose="020B0604030504040204" pitchFamily="50" charset="-128"/>
              <a:ea typeface="Meiryo UI" panose="020B0604030504040204" pitchFamily="50" charset="-128"/>
            </a:rPr>
            <a:t>@yamada</a:t>
          </a:r>
        </a:p>
      </dsp:txBody>
      <dsp:txXfrm>
        <a:off x="1240757" y="459"/>
        <a:ext cx="8817642" cy="1074248"/>
      </dsp:txXfrm>
    </dsp:sp>
    <dsp:sp modelId="{712D2B29-4977-4B70-ABE9-215A9E804015}">
      <dsp:nvSpPr>
        <dsp:cNvPr id="0" name=""/>
        <dsp:cNvSpPr/>
      </dsp:nvSpPr>
      <dsp:spPr>
        <a:xfrm>
          <a:off x="0" y="1343269"/>
          <a:ext cx="10058399" cy="1074248"/>
        </a:xfrm>
        <a:prstGeom prst="rect">
          <a:avLst/>
        </a:prstGeom>
        <a:noFill/>
        <a:ln w="22225">
          <a:noFill/>
        </a:ln>
        <a:effectLst/>
      </dsp:spPr>
      <dsp:style>
        <a:lnRef idx="0">
          <a:scrgbClr r="0" g="0" b="0"/>
        </a:lnRef>
        <a:fillRef idx="1">
          <a:scrgbClr r="0" g="0" b="0"/>
        </a:fillRef>
        <a:effectRef idx="0">
          <a:scrgbClr r="0" g="0" b="0"/>
        </a:effectRef>
        <a:fontRef idx="minor"/>
      </dsp:style>
    </dsp:sp>
    <dsp:sp modelId="{6C7A9EF9-02EB-4D4D-A251-EC3A2F0EFD57}">
      <dsp:nvSpPr>
        <dsp:cNvPr id="0" name=""/>
        <dsp:cNvSpPr/>
      </dsp:nvSpPr>
      <dsp:spPr>
        <a:xfrm>
          <a:off x="324960" y="1584975"/>
          <a:ext cx="590836" cy="590836"/>
        </a:xfrm>
        <a:prstGeom prst="rect">
          <a:avLst/>
        </a:prstGeom>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16FEABD-B159-4827-91AC-07F0FC9EFC37}">
      <dsp:nvSpPr>
        <dsp:cNvPr id="0" name=""/>
        <dsp:cNvSpPr/>
      </dsp:nvSpPr>
      <dsp:spPr>
        <a:xfrm>
          <a:off x="1240757" y="1343269"/>
          <a:ext cx="8817642" cy="1074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691" tIns="113691" rIns="113691" bIns="113691" numCol="1" spcCol="1270" rtlCol="0" anchor="ctr" anchorCtr="0">
          <a:noAutofit/>
        </a:bodyPr>
        <a:lstStyle/>
        <a:p>
          <a:pPr marL="0" lvl="0" indent="0" algn="l" defTabSz="889000">
            <a:lnSpc>
              <a:spcPct val="100000"/>
            </a:lnSpc>
            <a:spcBef>
              <a:spcPct val="0"/>
            </a:spcBef>
            <a:spcAft>
              <a:spcPct val="35000"/>
            </a:spcAft>
            <a:buNone/>
          </a:pPr>
          <a:r>
            <a:rPr lang="ja-JP" altLang="en-US" sz="2000" b="1" i="0" kern="1200" noProof="0" dirty="0">
              <a:solidFill>
                <a:schemeClr val="tx1">
                  <a:lumMod val="75000"/>
                  <a:lumOff val="25000"/>
                </a:schemeClr>
              </a:solidFill>
              <a:latin typeface="Meiryo UI" panose="020B0604030504040204" pitchFamily="50" charset="-128"/>
              <a:ea typeface="Meiryo UI" panose="020B0604030504040204" pitchFamily="50" charset="-128"/>
            </a:rPr>
            <a:t>メール</a:t>
          </a:r>
          <a:br>
            <a:rPr lang="ja-JP" altLang="en-US" sz="2000" b="0" i="0" kern="1200" noProof="0" dirty="0">
              <a:solidFill>
                <a:schemeClr val="tx1">
                  <a:lumMod val="75000"/>
                  <a:lumOff val="25000"/>
                </a:schemeClr>
              </a:solidFill>
              <a:latin typeface="Meiryo UI" panose="020B0604030504040204" pitchFamily="50" charset="-128"/>
              <a:ea typeface="Meiryo UI" panose="020B0604030504040204" pitchFamily="50" charset="-128"/>
            </a:rPr>
          </a:br>
          <a:r>
            <a:rPr lang="en-US" altLang="ja-JP" sz="1600" b="0" i="0" kern="1200" noProof="0" dirty="0">
              <a:solidFill>
                <a:schemeClr val="tx1">
                  <a:lumMod val="75000"/>
                  <a:lumOff val="25000"/>
                </a:schemeClr>
              </a:solidFill>
              <a:latin typeface="Meiryo UI" panose="020B0604030504040204" pitchFamily="50" charset="-128"/>
              <a:ea typeface="Meiryo UI" panose="020B0604030504040204" pitchFamily="50" charset="-128"/>
            </a:rPr>
            <a:t>yamda@email.com</a:t>
          </a:r>
        </a:p>
      </dsp:txBody>
      <dsp:txXfrm>
        <a:off x="1240757" y="1343269"/>
        <a:ext cx="8817642" cy="1074248"/>
      </dsp:txXfrm>
    </dsp:sp>
    <dsp:sp modelId="{59534EC1-7FD9-454B-8378-AACE14683CA9}">
      <dsp:nvSpPr>
        <dsp:cNvPr id="0" name=""/>
        <dsp:cNvSpPr/>
      </dsp:nvSpPr>
      <dsp:spPr>
        <a:xfrm>
          <a:off x="0" y="2686080"/>
          <a:ext cx="10058399" cy="1074248"/>
        </a:xfrm>
        <a:prstGeom prst="rect">
          <a:avLst/>
        </a:prstGeom>
        <a:noFill/>
        <a:ln w="22225">
          <a:noFill/>
        </a:ln>
        <a:effectLst/>
      </dsp:spPr>
      <dsp:style>
        <a:lnRef idx="0">
          <a:scrgbClr r="0" g="0" b="0"/>
        </a:lnRef>
        <a:fillRef idx="1">
          <a:scrgbClr r="0" g="0" b="0"/>
        </a:fillRef>
        <a:effectRef idx="0">
          <a:scrgbClr r="0" g="0" b="0"/>
        </a:effectRef>
        <a:fontRef idx="minor"/>
      </dsp:style>
    </dsp:sp>
    <dsp:sp modelId="{E81A461C-9D61-4B88-8277-F9DC532D2140}">
      <dsp:nvSpPr>
        <dsp:cNvPr id="0" name=""/>
        <dsp:cNvSpPr/>
      </dsp:nvSpPr>
      <dsp:spPr>
        <a:xfrm>
          <a:off x="324960" y="2927786"/>
          <a:ext cx="590836" cy="590836"/>
        </a:xfrm>
        <a:prstGeom prst="rect">
          <a:avLst/>
        </a:prstGeom>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C81887C-6C6F-4E1A-BA2B-49AE8504B865}">
      <dsp:nvSpPr>
        <dsp:cNvPr id="0" name=""/>
        <dsp:cNvSpPr/>
      </dsp:nvSpPr>
      <dsp:spPr>
        <a:xfrm>
          <a:off x="1240757" y="2686080"/>
          <a:ext cx="8817642" cy="1074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691" tIns="113691" rIns="113691" bIns="113691" numCol="1" spcCol="1270" rtlCol="0" anchor="ctr" anchorCtr="0">
          <a:noAutofit/>
        </a:bodyPr>
        <a:lstStyle/>
        <a:p>
          <a:pPr marL="0" lvl="0" indent="0" algn="l" defTabSz="889000">
            <a:lnSpc>
              <a:spcPct val="100000"/>
            </a:lnSpc>
            <a:spcBef>
              <a:spcPct val="0"/>
            </a:spcBef>
            <a:spcAft>
              <a:spcPct val="35000"/>
            </a:spcAft>
            <a:buNone/>
          </a:pPr>
          <a:r>
            <a:rPr lang="ja-JP" altLang="en-US" sz="2000" b="1" i="0" kern="1200" noProof="0" dirty="0">
              <a:solidFill>
                <a:schemeClr val="tx1">
                  <a:lumMod val="75000"/>
                  <a:lumOff val="25000"/>
                </a:schemeClr>
              </a:solidFill>
              <a:latin typeface="Meiryo UI" panose="020B0604030504040204" pitchFamily="50" charset="-128"/>
              <a:ea typeface="Meiryo UI" panose="020B0604030504040204" pitchFamily="50" charset="-128"/>
            </a:rPr>
            <a:t>電話</a:t>
          </a:r>
          <a:br>
            <a:rPr lang="ja-JP" altLang="en-US" sz="2000" b="0" i="0" kern="1200" noProof="0" dirty="0">
              <a:solidFill>
                <a:schemeClr val="tx1">
                  <a:lumMod val="75000"/>
                  <a:lumOff val="25000"/>
                </a:schemeClr>
              </a:solidFill>
              <a:latin typeface="Meiryo UI" panose="020B0604030504040204" pitchFamily="50" charset="-128"/>
              <a:ea typeface="Meiryo UI" panose="020B0604030504040204" pitchFamily="50" charset="-128"/>
            </a:rPr>
          </a:br>
          <a:r>
            <a:rPr lang="ja-JP" altLang="en-US" sz="1600" b="0" i="0" kern="1200" noProof="0" dirty="0">
              <a:solidFill>
                <a:schemeClr val="tx1">
                  <a:lumMod val="75000"/>
                  <a:lumOff val="25000"/>
                </a:schemeClr>
              </a:solidFill>
              <a:latin typeface="Meiryo UI" panose="020B0604030504040204" pitchFamily="50" charset="-128"/>
              <a:ea typeface="Meiryo UI" panose="020B0604030504040204" pitchFamily="50" charset="-128"/>
            </a:rPr>
            <a:t>０９０</a:t>
          </a:r>
          <a:r>
            <a:rPr lang="en-US" altLang="ja-JP" sz="1600" b="0" i="0" kern="1200" noProof="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600" b="0" i="0" kern="1200" noProof="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600" b="0" i="0" kern="1200" noProof="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600" b="0" i="0" kern="1200" noProof="0" dirty="0">
              <a:solidFill>
                <a:schemeClr val="tx1">
                  <a:lumMod val="75000"/>
                  <a:lumOff val="25000"/>
                </a:schemeClr>
              </a:solidFill>
              <a:latin typeface="Meiryo UI" panose="020B0604030504040204" pitchFamily="50" charset="-128"/>
              <a:ea typeface="Meiryo UI" panose="020B0604030504040204" pitchFamily="50" charset="-128"/>
            </a:rPr>
            <a:t>＊＊＊＊</a:t>
          </a:r>
        </a:p>
      </dsp:txBody>
      <dsp:txXfrm>
        <a:off x="1240757" y="2686080"/>
        <a:ext cx="8817642" cy="1074248"/>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アイコン (円) とラベルのリスト"/>
  <dgm:desc val="関連ビジュアルが付属している、連続性のない情報のまとまり、またはグループ分けされた情報のまとまりを示すのに使用します。短い表題付きのアイコンまたは小さい画像の場合に適しています。"/>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2455856-92B2-4186-90C1-8196600CBFAD}" type="datetime1">
              <a:rPr lang="ja-JP" altLang="en-US" smtClean="0">
                <a:latin typeface="Meiryo UI" panose="020B0604030504040204" pitchFamily="50" charset="-128"/>
                <a:ea typeface="Meiryo UI" panose="020B0604030504040204" pitchFamily="50" charset="-128"/>
              </a:rPr>
              <a:t>2021/1/27</a:t>
            </a:fld>
            <a:endParaRPr 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A83F606-8A8B-426E-A649-E6072AD6EE3A}" type="slidenum">
              <a:rPr lang="en-US" smtClean="0">
                <a:latin typeface="Meiryo UI" panose="020B0604030504040204" pitchFamily="50" charset="-128"/>
                <a:ea typeface="Meiryo UI" panose="020B0604030504040204" pitchFamily="50" charset="-128"/>
              </a:rPr>
              <a:t>‹#›</a:t>
            </a:fld>
            <a:endParaRPr 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6876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51096804-C8EC-4538-8FD3-491286753C5E}" type="datetime1">
              <a:rPr lang="ja-JP" altLang="en-US" smtClean="0"/>
              <a:pPr/>
              <a:t>2021/1/27</a:t>
            </a:fld>
            <a:endParaRPr 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noProof="0"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ja-JP" altLang="en-US" noProof="0" dirty="0"/>
              <a:t>マスター テキストの書式設定</a:t>
            </a:r>
          </a:p>
          <a:p>
            <a:pPr lvl="1" rtl="0"/>
            <a:r>
              <a:rPr lang="ja" noProof="0" dirty="0"/>
              <a:t>第 2 レベル</a:t>
            </a:r>
          </a:p>
          <a:p>
            <a:pPr lvl="2" rtl="0"/>
            <a:r>
              <a:rPr lang="ja" noProof="0" dirty="0"/>
              <a:t>第 3 レベル</a:t>
            </a:r>
          </a:p>
          <a:p>
            <a:pPr lvl="3" rtl="0"/>
            <a:r>
              <a:rPr lang="ja" noProof="0" dirty="0"/>
              <a:t>第 4 レベル</a:t>
            </a:r>
          </a:p>
          <a:p>
            <a:pPr lvl="4" rtl="0"/>
            <a:r>
              <a:rPr lang="ja" noProof="0" dirty="0"/>
              <a:t>第 5 レベル</a:t>
            </a:r>
            <a:endParaRPr lang="en-US" noProof="0" dirty="0"/>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34DD8812-632B-44E3-B183-D20ADC793C3A}" type="slidenum">
              <a:rPr lang="en-US" smtClean="0"/>
              <a:pPr/>
              <a:t>‹#›</a:t>
            </a:fld>
            <a:endParaRPr lang="en-US" dirty="0"/>
          </a:p>
        </p:txBody>
      </p:sp>
    </p:spTree>
    <p:extLst>
      <p:ext uri="{BB962C8B-B14F-4D97-AF65-F5344CB8AC3E}">
        <p14:creationId xmlns:p14="http://schemas.microsoft.com/office/powerpoint/2010/main" val="2390637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7611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10</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7177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11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25623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12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4144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13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27936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14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7983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16</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22683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092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07174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1384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5</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67966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6</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77637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7</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85084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8</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73149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34DD8812-632B-44E3-B183-D20ADC793C3A}" type="slidenum">
              <a:rPr lang="en-US" altLang="ja-JP" smtClean="0">
                <a:latin typeface="Meiryo UI" panose="020B0604030504040204" pitchFamily="50" charset="-128"/>
                <a:ea typeface="Meiryo UI" panose="020B0604030504040204" pitchFamily="50" charset="-128"/>
              </a:rPr>
              <a:t>9</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42735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97280" y="758952"/>
            <a:ext cx="10058400" cy="3566160"/>
          </a:xfrm>
          <a:prstGeom prst="rect">
            <a:avLst/>
          </a:prstGeom>
        </p:spPr>
        <p:txBody>
          <a:bodyPr rtlCol="0" anchor="b">
            <a:normAutofit/>
          </a:bodyPr>
          <a:lstStyle>
            <a:lvl1pPr algn="l">
              <a:lnSpc>
                <a:spcPct val="90000"/>
              </a:lnSpc>
              <a:defRPr sz="8000" spc="-50" baseline="0">
                <a:solidFill>
                  <a:schemeClr val="tx1">
                    <a:lumMod val="85000"/>
                    <a:lumOff val="15000"/>
                  </a:schemeClr>
                </a:solidFill>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sp>
        <p:nvSpPr>
          <p:cNvPr id="3" name="サブタイトル 2"/>
          <p:cNvSpPr>
            <a:spLocks noGrp="1"/>
          </p:cNvSpPr>
          <p:nvPr>
            <p:ph type="subTitle" idx="1"/>
          </p:nvPr>
        </p:nvSpPr>
        <p:spPr>
          <a:xfrm>
            <a:off x="1100051" y="4645152"/>
            <a:ext cx="10058400" cy="1143000"/>
          </a:xfrm>
        </p:spPr>
        <p:txBody>
          <a:bodyPr lIns="91440" rIns="91440" rtlCol="0">
            <a:normAutofit/>
          </a:bodyPr>
          <a:lstStyle>
            <a:lvl1pPr marL="0" indent="0" algn="l">
              <a:buNone/>
              <a:defRPr sz="2400" cap="all" spc="200" baseline="0">
                <a:solidFill>
                  <a:schemeClr val="tx1"/>
                </a:solidFill>
                <a:latin typeface="Meiryo UI" panose="020B0604030504040204" pitchFamily="50" charset="-128"/>
                <a:ea typeface="Meiryo UI" panose="020B0604030504040204" pitchFamily="50" charset="-128"/>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ja-JP" altLang="en-US" noProof="0"/>
              <a:t>マスター サブタイトルの書式設定</a:t>
            </a:r>
            <a:endParaRPr lang="ja-JP" altLang="en-US" noProof="0" dirty="0"/>
          </a:p>
        </p:txBody>
      </p:sp>
      <p:cxnSp>
        <p:nvCxnSpPr>
          <p:cNvPr id="9" name="直線​​コネクタ(S) 8">
            <a:extLst>
              <a:ext uri="{FF2B5EF4-FFF2-40B4-BE49-F238E27FC236}">
                <a16:creationId xmlns:a16="http://schemas.microsoft.com/office/drawing/2014/main" id="{1F5DC8C3-BA5F-4EED-BB9A-A14272BD82A1}"/>
              </a:ext>
            </a:extLst>
          </p:cNvPr>
          <p:cNvCxnSpPr/>
          <p:nvPr/>
        </p:nvCxnSpPr>
        <p:spPr>
          <a:xfrm>
            <a:off x="1207658" y="4474741"/>
            <a:ext cx="9130004"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日付プレースホルダー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56D7F159-1366-499E-A92C-2118BAD1D2CD}" type="datetime1">
              <a:rPr lang="ja-JP" altLang="en-US" noProof="0" smtClean="0"/>
              <a:t>2021/1/27</a:t>
            </a:fld>
            <a:endParaRPr lang="ja-JP" altLang="en-US" noProof="0" dirty="0"/>
          </a:p>
        </p:txBody>
      </p:sp>
      <p:sp>
        <p:nvSpPr>
          <p:cNvPr id="5" name="フッター プレースホルダー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6" name="スライド番号プレースホルダー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sp>
        <p:nvSpPr>
          <p:cNvPr id="11" name="円/楕円 10">
            <a:extLst>
              <a:ext uri="{FF2B5EF4-FFF2-40B4-BE49-F238E27FC236}">
                <a16:creationId xmlns:a16="http://schemas.microsoft.com/office/drawing/2014/main" id="{68EC5FC9-F7D0-0141-850B-7623CA81A775}"/>
              </a:ext>
            </a:extLst>
          </p:cNvPr>
          <p:cNvSpPr/>
          <p:nvPr userDrawn="1"/>
        </p:nvSpPr>
        <p:spPr>
          <a:xfrm>
            <a:off x="10429390" y="360726"/>
            <a:ext cx="1035859" cy="1035859"/>
          </a:xfrm>
          <a:prstGeom prst="ellipse">
            <a:avLst/>
          </a:prstGeom>
          <a:noFill/>
          <a:ln w="38100">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2" name="円/楕円 11">
            <a:extLst>
              <a:ext uri="{FF2B5EF4-FFF2-40B4-BE49-F238E27FC236}">
                <a16:creationId xmlns:a16="http://schemas.microsoft.com/office/drawing/2014/main" id="{B8F839E6-7F1F-6E4D-B83C-F5DA99E98229}"/>
              </a:ext>
            </a:extLst>
          </p:cNvPr>
          <p:cNvSpPr/>
          <p:nvPr userDrawn="1"/>
        </p:nvSpPr>
        <p:spPr>
          <a:xfrm>
            <a:off x="10337662" y="4398630"/>
            <a:ext cx="1700492" cy="1700492"/>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2">
            <a:extLst>
              <a:ext uri="{FF2B5EF4-FFF2-40B4-BE49-F238E27FC236}">
                <a16:creationId xmlns:a16="http://schemas.microsoft.com/office/drawing/2014/main" id="{5EACA50E-A3A8-9D41-B30C-03B00FB2DEF0}"/>
              </a:ext>
            </a:extLst>
          </p:cNvPr>
          <p:cNvSpPr/>
          <p:nvPr userDrawn="1"/>
        </p:nvSpPr>
        <p:spPr>
          <a:xfrm>
            <a:off x="5664569" y="541205"/>
            <a:ext cx="283407" cy="283407"/>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円/楕円 13">
            <a:extLst>
              <a:ext uri="{FF2B5EF4-FFF2-40B4-BE49-F238E27FC236}">
                <a16:creationId xmlns:a16="http://schemas.microsoft.com/office/drawing/2014/main" id="{EA92073B-F20B-034A-BC3A-9B993F0DD0BA}"/>
              </a:ext>
            </a:extLst>
          </p:cNvPr>
          <p:cNvSpPr/>
          <p:nvPr userDrawn="1"/>
        </p:nvSpPr>
        <p:spPr>
          <a:xfrm>
            <a:off x="458087" y="5430446"/>
            <a:ext cx="99011" cy="9901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5" name="円/楕円 14">
            <a:extLst>
              <a:ext uri="{FF2B5EF4-FFF2-40B4-BE49-F238E27FC236}">
                <a16:creationId xmlns:a16="http://schemas.microsoft.com/office/drawing/2014/main" id="{C4091F50-D240-B145-B0B1-DAEDDFDE34AD}"/>
              </a:ext>
            </a:extLst>
          </p:cNvPr>
          <p:cNvSpPr/>
          <p:nvPr userDrawn="1"/>
        </p:nvSpPr>
        <p:spPr>
          <a:xfrm>
            <a:off x="0" y="-1994"/>
            <a:ext cx="1700492" cy="1700492"/>
          </a:xfrm>
          <a:prstGeom prst="ellipse">
            <a:avLst/>
          </a:prstGeom>
          <a:noFill/>
          <a:ln w="38100">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2700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rtlCol="0"/>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7" name="日付プレースホルダー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B9C9F38E-1970-4A0F-893C-F61690DEDFF9}" type="datetime1">
              <a:rPr lang="ja-JP" altLang="en-US" noProof="0" smtClean="0"/>
              <a:t>2021/1/27</a:t>
            </a:fld>
            <a:endParaRPr lang="ja-JP" altLang="en-US" noProof="0" dirty="0"/>
          </a:p>
        </p:txBody>
      </p:sp>
      <p:sp>
        <p:nvSpPr>
          <p:cNvPr id="8" name="フッター プレースホルダー 7">
            <a:extLst>
              <a:ext uri="{FF2B5EF4-FFF2-40B4-BE49-F238E27FC236}">
                <a16:creationId xmlns:a16="http://schemas.microsoft.com/office/drawing/2014/main" id="{062CA021-2578-47CB-822C-BDDFF7223B28}"/>
              </a:ext>
            </a:extLst>
          </p:cNvPr>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9" name="スライド番号プレースホルダー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grpSp>
        <p:nvGrpSpPr>
          <p:cNvPr id="21" name="グループ 20">
            <a:extLst>
              <a:ext uri="{FF2B5EF4-FFF2-40B4-BE49-F238E27FC236}">
                <a16:creationId xmlns:a16="http://schemas.microsoft.com/office/drawing/2014/main" id="{7A2141DD-8D8D-FA43-BD4F-2CFC93C87782}"/>
              </a:ext>
            </a:extLst>
          </p:cNvPr>
          <p:cNvGrpSpPr/>
          <p:nvPr userDrawn="1"/>
        </p:nvGrpSpPr>
        <p:grpSpPr>
          <a:xfrm rot="5400000">
            <a:off x="-21619" y="1088453"/>
            <a:ext cx="910099" cy="99010"/>
            <a:chOff x="622418" y="280927"/>
            <a:chExt cx="2335705" cy="254101"/>
          </a:xfrm>
        </p:grpSpPr>
        <p:sp>
          <p:nvSpPr>
            <p:cNvPr id="22" name="円/楕円 21">
              <a:extLst>
                <a:ext uri="{FF2B5EF4-FFF2-40B4-BE49-F238E27FC236}">
                  <a16:creationId xmlns:a16="http://schemas.microsoft.com/office/drawing/2014/main" id="{71A62821-5E0F-DE41-B5C2-17A3A7277F4E}"/>
                </a:ext>
              </a:extLst>
            </p:cNvPr>
            <p:cNvSpPr/>
            <p:nvPr userDrawn="1"/>
          </p:nvSpPr>
          <p:spPr>
            <a:xfrm>
              <a:off x="1038739" y="280927"/>
              <a:ext cx="254101" cy="254101"/>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3" name="楕円 22">
              <a:extLst>
                <a:ext uri="{FF2B5EF4-FFF2-40B4-BE49-F238E27FC236}">
                  <a16:creationId xmlns:a16="http://schemas.microsoft.com/office/drawing/2014/main" id="{C311AE14-D8F0-1D4C-9D8D-603836582793}"/>
                </a:ext>
              </a:extLst>
            </p:cNvPr>
            <p:cNvSpPr/>
            <p:nvPr userDrawn="1"/>
          </p:nvSpPr>
          <p:spPr>
            <a:xfrm>
              <a:off x="1455060" y="280927"/>
              <a:ext cx="254101" cy="254101"/>
            </a:xfrm>
            <a:prstGeom prst="ellipse">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4" name="円/楕円 23">
              <a:extLst>
                <a:ext uri="{FF2B5EF4-FFF2-40B4-BE49-F238E27FC236}">
                  <a16:creationId xmlns:a16="http://schemas.microsoft.com/office/drawing/2014/main" id="{1F2BE645-D4F2-304C-9AFA-473D8F888A85}"/>
                </a:ext>
              </a:extLst>
            </p:cNvPr>
            <p:cNvSpPr/>
            <p:nvPr userDrawn="1"/>
          </p:nvSpPr>
          <p:spPr>
            <a:xfrm>
              <a:off x="1871381" y="280927"/>
              <a:ext cx="254101" cy="25410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5" name="円/楕円 24">
              <a:extLst>
                <a:ext uri="{FF2B5EF4-FFF2-40B4-BE49-F238E27FC236}">
                  <a16:creationId xmlns:a16="http://schemas.microsoft.com/office/drawing/2014/main" id="{93640330-30A6-6948-87A7-9DE6D41794F5}"/>
                </a:ext>
              </a:extLst>
            </p:cNvPr>
            <p:cNvSpPr/>
            <p:nvPr userDrawn="1"/>
          </p:nvSpPr>
          <p:spPr>
            <a:xfrm>
              <a:off x="2287702" y="280927"/>
              <a:ext cx="254101" cy="254101"/>
            </a:xfrm>
            <a:prstGeom prst="ellipse">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6" name="円/楕円 25">
              <a:extLst>
                <a:ext uri="{FF2B5EF4-FFF2-40B4-BE49-F238E27FC236}">
                  <a16:creationId xmlns:a16="http://schemas.microsoft.com/office/drawing/2014/main" id="{ADFB6548-D83C-1D4E-AE87-2E8F1D3D0FA7}"/>
                </a:ext>
              </a:extLst>
            </p:cNvPr>
            <p:cNvSpPr/>
            <p:nvPr userDrawn="1"/>
          </p:nvSpPr>
          <p:spPr>
            <a:xfrm>
              <a:off x="2704022" y="280927"/>
              <a:ext cx="254101" cy="254101"/>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7" name="円/楕円 26">
              <a:extLst>
                <a:ext uri="{FF2B5EF4-FFF2-40B4-BE49-F238E27FC236}">
                  <a16:creationId xmlns:a16="http://schemas.microsoft.com/office/drawing/2014/main" id="{D97C7400-7EDC-8845-AB5A-80FB8175C1E2}"/>
                </a:ext>
              </a:extLst>
            </p:cNvPr>
            <p:cNvSpPr/>
            <p:nvPr userDrawn="1"/>
          </p:nvSpPr>
          <p:spPr>
            <a:xfrm>
              <a:off x="622418" y="280927"/>
              <a:ext cx="254101" cy="254101"/>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28" name="タイトル 1">
            <a:extLst>
              <a:ext uri="{FF2B5EF4-FFF2-40B4-BE49-F238E27FC236}">
                <a16:creationId xmlns:a16="http://schemas.microsoft.com/office/drawing/2014/main" id="{BC941C44-9B96-0040-8C71-D8364EB577C2}"/>
              </a:ext>
            </a:extLst>
          </p:cNvPr>
          <p:cNvSpPr>
            <a:spLocks noGrp="1"/>
          </p:cNvSpPr>
          <p:nvPr>
            <p:ph type="title" hasCustomPrompt="1"/>
          </p:nvPr>
        </p:nvSpPr>
        <p:spPr>
          <a:xfrm>
            <a:off x="1097280" y="421817"/>
            <a:ext cx="10058400" cy="1369074"/>
          </a:xfrm>
          <a:prstGeom prst="rect">
            <a:avLst/>
          </a:prstGeom>
        </p:spPr>
        <p:txBody>
          <a:bodyPr lIns="0" rIns="0" rtlCol="0" anchor="ctr">
            <a:normAutofit/>
          </a:bodyPr>
          <a:lstStyle>
            <a:lvl1pPr>
              <a:defRPr sz="4000" cap="all" baseline="0">
                <a:latin typeface="Meiryo UI" panose="020B0604030504040204" pitchFamily="50" charset="-128"/>
                <a:ea typeface="Meiryo UI" panose="020B0604030504040204" pitchFamily="50" charset="-128"/>
              </a:defRPr>
            </a:lvl1pPr>
          </a:lstStyle>
          <a:p>
            <a:pPr rtl="0"/>
            <a:r>
              <a:rPr lang="ja-JP" altLang="en-US" noProof="0" dirty="0"/>
              <a:t>タイトルをここに入力</a:t>
            </a:r>
          </a:p>
        </p:txBody>
      </p:sp>
      <p:sp>
        <p:nvSpPr>
          <p:cNvPr id="29" name="円/楕円 28">
            <a:extLst>
              <a:ext uri="{FF2B5EF4-FFF2-40B4-BE49-F238E27FC236}">
                <a16:creationId xmlns:a16="http://schemas.microsoft.com/office/drawing/2014/main" id="{E014993B-5057-2A4C-9CA0-383DC5504020}"/>
              </a:ext>
            </a:extLst>
          </p:cNvPr>
          <p:cNvSpPr/>
          <p:nvPr userDrawn="1"/>
        </p:nvSpPr>
        <p:spPr>
          <a:xfrm>
            <a:off x="10429390" y="360726"/>
            <a:ext cx="1035859" cy="1035859"/>
          </a:xfrm>
          <a:prstGeom prst="ellipse">
            <a:avLst/>
          </a:prstGeom>
          <a:noFill/>
          <a:ln w="38100">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1" name="円/楕円 30">
            <a:extLst>
              <a:ext uri="{FF2B5EF4-FFF2-40B4-BE49-F238E27FC236}">
                <a16:creationId xmlns:a16="http://schemas.microsoft.com/office/drawing/2014/main" id="{43B110E8-1FE2-BC47-A5AE-4C698B688B65}"/>
              </a:ext>
            </a:extLst>
          </p:cNvPr>
          <p:cNvSpPr/>
          <p:nvPr userDrawn="1"/>
        </p:nvSpPr>
        <p:spPr>
          <a:xfrm>
            <a:off x="5664570" y="125360"/>
            <a:ext cx="176394" cy="176394"/>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2" name="円/楕円 31">
            <a:extLst>
              <a:ext uri="{FF2B5EF4-FFF2-40B4-BE49-F238E27FC236}">
                <a16:creationId xmlns:a16="http://schemas.microsoft.com/office/drawing/2014/main" id="{87DACF2F-5D4D-434D-8786-E4DF0385E6F6}"/>
              </a:ext>
            </a:extLst>
          </p:cNvPr>
          <p:cNvSpPr/>
          <p:nvPr userDrawn="1"/>
        </p:nvSpPr>
        <p:spPr>
          <a:xfrm>
            <a:off x="458087" y="5430446"/>
            <a:ext cx="99011" cy="9901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9" name="円/楕円 18">
            <a:extLst>
              <a:ext uri="{FF2B5EF4-FFF2-40B4-BE49-F238E27FC236}">
                <a16:creationId xmlns:a16="http://schemas.microsoft.com/office/drawing/2014/main" id="{CFE816CC-CBCA-7946-B9E5-E9649EF369BE}"/>
              </a:ext>
            </a:extLst>
          </p:cNvPr>
          <p:cNvSpPr/>
          <p:nvPr userDrawn="1"/>
        </p:nvSpPr>
        <p:spPr>
          <a:xfrm>
            <a:off x="11383587" y="6035040"/>
            <a:ext cx="776923" cy="776923"/>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18278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4B1BD197-A4BF-4710-8B63-F35B61ADDB77}" type="datetime1">
              <a:rPr lang="ja-JP" altLang="en-US" noProof="0" smtClean="0"/>
              <a:t>2021/1/27</a:t>
            </a:fld>
            <a:endParaRPr lang="ja-JP" altLang="en-US" noProof="0" dirty="0"/>
          </a:p>
        </p:txBody>
      </p:sp>
      <p:sp>
        <p:nvSpPr>
          <p:cNvPr id="8" name="フッター プレースホルダー 7">
            <a:extLst>
              <a:ext uri="{FF2B5EF4-FFF2-40B4-BE49-F238E27FC236}">
                <a16:creationId xmlns:a16="http://schemas.microsoft.com/office/drawing/2014/main" id="{062CA021-2578-47CB-822C-BDDFF7223B28}"/>
              </a:ext>
            </a:extLst>
          </p:cNvPr>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9" name="スライド番号プレースホルダー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sp>
        <p:nvSpPr>
          <p:cNvPr id="14" name="図プレースホルダー 3">
            <a:extLst>
              <a:ext uri="{FF2B5EF4-FFF2-40B4-BE49-F238E27FC236}">
                <a16:creationId xmlns:a16="http://schemas.microsoft.com/office/drawing/2014/main" id="{C950F4E3-11A9-2549-A00D-601AEF6E49A4}"/>
              </a:ext>
            </a:extLst>
          </p:cNvPr>
          <p:cNvSpPr>
            <a:spLocks noGrp="1"/>
          </p:cNvSpPr>
          <p:nvPr>
            <p:ph type="pic" sz="quarter" idx="13"/>
          </p:nvPr>
        </p:nvSpPr>
        <p:spPr>
          <a:xfrm>
            <a:off x="1097279" y="2160508"/>
            <a:ext cx="2919413" cy="2919413"/>
          </a:xfrm>
          <a:prstGeom prst="ellipse">
            <a:avLst/>
          </a:prstGeom>
          <a:solidFill>
            <a:srgbClr val="EDEFF7"/>
          </a:solidFill>
          <a:ln w="38100">
            <a:solidFill>
              <a:schemeClr val="accent3"/>
            </a:solidFill>
          </a:ln>
        </p:spPr>
        <p:txBody>
          <a:bodyPr rtlCol="0" anchor="ctr"/>
          <a:lstStyle>
            <a:lvl1pPr algn="ct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sp>
        <p:nvSpPr>
          <p:cNvPr id="21" name="図プレースホルダー 3">
            <a:extLst>
              <a:ext uri="{FF2B5EF4-FFF2-40B4-BE49-F238E27FC236}">
                <a16:creationId xmlns:a16="http://schemas.microsoft.com/office/drawing/2014/main" id="{21B5A175-E633-E74F-AE3B-DF58F989F443}"/>
              </a:ext>
            </a:extLst>
          </p:cNvPr>
          <p:cNvSpPr>
            <a:spLocks noGrp="1"/>
          </p:cNvSpPr>
          <p:nvPr>
            <p:ph type="pic" sz="quarter" idx="14"/>
          </p:nvPr>
        </p:nvSpPr>
        <p:spPr>
          <a:xfrm>
            <a:off x="4659186" y="2160508"/>
            <a:ext cx="2919413" cy="2919413"/>
          </a:xfrm>
          <a:prstGeom prst="ellipse">
            <a:avLst/>
          </a:prstGeom>
          <a:solidFill>
            <a:srgbClr val="EDEFF7"/>
          </a:solidFill>
          <a:ln w="38100">
            <a:solidFill>
              <a:schemeClr val="accent6"/>
            </a:solidFill>
          </a:ln>
        </p:spPr>
        <p:txBody>
          <a:bodyPr rtlCol="0" anchor="ctr"/>
          <a:lstStyle>
            <a:lvl1pPr algn="ct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sp>
        <p:nvSpPr>
          <p:cNvPr id="22" name="図プレースホルダー 3">
            <a:extLst>
              <a:ext uri="{FF2B5EF4-FFF2-40B4-BE49-F238E27FC236}">
                <a16:creationId xmlns:a16="http://schemas.microsoft.com/office/drawing/2014/main" id="{261D2778-BA56-D247-9B2C-28D010C9D4E2}"/>
              </a:ext>
            </a:extLst>
          </p:cNvPr>
          <p:cNvSpPr>
            <a:spLocks noGrp="1"/>
          </p:cNvSpPr>
          <p:nvPr>
            <p:ph type="pic" sz="quarter" idx="15"/>
          </p:nvPr>
        </p:nvSpPr>
        <p:spPr>
          <a:xfrm>
            <a:off x="8221093" y="2160508"/>
            <a:ext cx="2919413" cy="2919413"/>
          </a:xfrm>
          <a:prstGeom prst="ellipse">
            <a:avLst/>
          </a:prstGeom>
          <a:solidFill>
            <a:srgbClr val="EDEFF7"/>
          </a:solidFill>
          <a:ln w="38100">
            <a:solidFill>
              <a:schemeClr val="accent1"/>
            </a:solidFill>
          </a:ln>
        </p:spPr>
        <p:txBody>
          <a:bodyPr rtlCol="0" anchor="ctr"/>
          <a:lstStyle>
            <a:lvl1pPr algn="ct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sp>
        <p:nvSpPr>
          <p:cNvPr id="23" name="テキスト プレースホルダー 3">
            <a:extLst>
              <a:ext uri="{FF2B5EF4-FFF2-40B4-BE49-F238E27FC236}">
                <a16:creationId xmlns:a16="http://schemas.microsoft.com/office/drawing/2014/main" id="{2DAF6EFF-134E-BA40-8B51-917FDE13C076}"/>
              </a:ext>
            </a:extLst>
          </p:cNvPr>
          <p:cNvSpPr>
            <a:spLocks noGrp="1"/>
          </p:cNvSpPr>
          <p:nvPr>
            <p:ph type="body" sz="half" idx="2" hasCustomPrompt="1"/>
          </p:nvPr>
        </p:nvSpPr>
        <p:spPr>
          <a:xfrm>
            <a:off x="1097279" y="5486968"/>
            <a:ext cx="2919413" cy="583534"/>
          </a:xfrm>
        </p:spPr>
        <p:txBody>
          <a:bodyPr lIns="91440" rIns="91440" rtlCol="0" anchor="ctr">
            <a:normAutofit/>
          </a:bodyPr>
          <a:lstStyle>
            <a:lvl1pPr marL="0" indent="0" algn="ctr">
              <a:buNone/>
              <a:defRPr sz="1800" cap="all" baseline="0">
                <a:solidFill>
                  <a:schemeClr val="tx1"/>
                </a:solidFill>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dirty="0"/>
              <a:t>名前をここに入力</a:t>
            </a:r>
          </a:p>
        </p:txBody>
      </p:sp>
      <p:sp>
        <p:nvSpPr>
          <p:cNvPr id="24" name="テキスト プレースホルダー 3">
            <a:extLst>
              <a:ext uri="{FF2B5EF4-FFF2-40B4-BE49-F238E27FC236}">
                <a16:creationId xmlns:a16="http://schemas.microsoft.com/office/drawing/2014/main" id="{188BF917-678C-1249-95B9-7FD2AC7B2231}"/>
              </a:ext>
            </a:extLst>
          </p:cNvPr>
          <p:cNvSpPr>
            <a:spLocks noGrp="1"/>
          </p:cNvSpPr>
          <p:nvPr>
            <p:ph type="body" sz="half" idx="16" hasCustomPrompt="1"/>
          </p:nvPr>
        </p:nvSpPr>
        <p:spPr>
          <a:xfrm>
            <a:off x="4666773" y="5486968"/>
            <a:ext cx="2919413" cy="583534"/>
          </a:xfrm>
        </p:spPr>
        <p:txBody>
          <a:bodyPr lIns="91440" rIns="91440" rtlCol="0" anchor="ctr">
            <a:normAutofit/>
          </a:bodyPr>
          <a:lstStyle>
            <a:lvl1pPr marL="0" indent="0" algn="ctr">
              <a:buNone/>
              <a:defRPr sz="1800" cap="all" baseline="0">
                <a:solidFill>
                  <a:schemeClr val="tx1"/>
                </a:solidFill>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dirty="0"/>
              <a:t>名前をここに入力</a:t>
            </a:r>
          </a:p>
        </p:txBody>
      </p:sp>
      <p:sp>
        <p:nvSpPr>
          <p:cNvPr id="25" name="テキスト プレースホルダー 3">
            <a:extLst>
              <a:ext uri="{FF2B5EF4-FFF2-40B4-BE49-F238E27FC236}">
                <a16:creationId xmlns:a16="http://schemas.microsoft.com/office/drawing/2014/main" id="{BAFF17AE-3EA2-2D47-BCDD-E5587B127062}"/>
              </a:ext>
            </a:extLst>
          </p:cNvPr>
          <p:cNvSpPr>
            <a:spLocks noGrp="1"/>
          </p:cNvSpPr>
          <p:nvPr>
            <p:ph type="body" sz="half" idx="17" hasCustomPrompt="1"/>
          </p:nvPr>
        </p:nvSpPr>
        <p:spPr>
          <a:xfrm>
            <a:off x="8236267" y="5486968"/>
            <a:ext cx="2919413" cy="583534"/>
          </a:xfrm>
        </p:spPr>
        <p:txBody>
          <a:bodyPr lIns="91440" rIns="91440" rtlCol="0" anchor="ctr">
            <a:normAutofit/>
          </a:bodyPr>
          <a:lstStyle>
            <a:lvl1pPr marL="0" indent="0" algn="ctr">
              <a:buNone/>
              <a:defRPr sz="1800" cap="all" baseline="0">
                <a:solidFill>
                  <a:schemeClr val="tx1"/>
                </a:solidFill>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dirty="0"/>
              <a:t>名前をここに入力</a:t>
            </a:r>
          </a:p>
        </p:txBody>
      </p:sp>
      <p:grpSp>
        <p:nvGrpSpPr>
          <p:cNvPr id="26" name="グループ 25">
            <a:extLst>
              <a:ext uri="{FF2B5EF4-FFF2-40B4-BE49-F238E27FC236}">
                <a16:creationId xmlns:a16="http://schemas.microsoft.com/office/drawing/2014/main" id="{F2D7EDB7-7C02-0245-8A1F-553F094A4429}"/>
              </a:ext>
            </a:extLst>
          </p:cNvPr>
          <p:cNvGrpSpPr/>
          <p:nvPr userDrawn="1"/>
        </p:nvGrpSpPr>
        <p:grpSpPr>
          <a:xfrm rot="5400000">
            <a:off x="-21619" y="1088453"/>
            <a:ext cx="910099" cy="99010"/>
            <a:chOff x="622418" y="280927"/>
            <a:chExt cx="2335705" cy="254101"/>
          </a:xfrm>
        </p:grpSpPr>
        <p:sp>
          <p:nvSpPr>
            <p:cNvPr id="27" name="円/楕円 26">
              <a:extLst>
                <a:ext uri="{FF2B5EF4-FFF2-40B4-BE49-F238E27FC236}">
                  <a16:creationId xmlns:a16="http://schemas.microsoft.com/office/drawing/2014/main" id="{8CF5D165-4F6F-2447-8B9E-8B0D94808ED3}"/>
                </a:ext>
              </a:extLst>
            </p:cNvPr>
            <p:cNvSpPr/>
            <p:nvPr userDrawn="1"/>
          </p:nvSpPr>
          <p:spPr>
            <a:xfrm>
              <a:off x="1038739" y="280927"/>
              <a:ext cx="254101" cy="254101"/>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8" name="円/楕円 27">
              <a:extLst>
                <a:ext uri="{FF2B5EF4-FFF2-40B4-BE49-F238E27FC236}">
                  <a16:creationId xmlns:a16="http://schemas.microsoft.com/office/drawing/2014/main" id="{146C35C7-7133-4C43-BBF7-575440F7BAD3}"/>
                </a:ext>
              </a:extLst>
            </p:cNvPr>
            <p:cNvSpPr/>
            <p:nvPr userDrawn="1"/>
          </p:nvSpPr>
          <p:spPr>
            <a:xfrm>
              <a:off x="1455060" y="280927"/>
              <a:ext cx="254101" cy="254101"/>
            </a:xfrm>
            <a:prstGeom prst="ellipse">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9" name="円/楕円 28">
              <a:extLst>
                <a:ext uri="{FF2B5EF4-FFF2-40B4-BE49-F238E27FC236}">
                  <a16:creationId xmlns:a16="http://schemas.microsoft.com/office/drawing/2014/main" id="{D33DD7BE-C379-5C42-9FB0-EF72161049F4}"/>
                </a:ext>
              </a:extLst>
            </p:cNvPr>
            <p:cNvSpPr/>
            <p:nvPr userDrawn="1"/>
          </p:nvSpPr>
          <p:spPr>
            <a:xfrm>
              <a:off x="1871381" y="280927"/>
              <a:ext cx="254101" cy="25410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0" name="円/楕円 29">
              <a:extLst>
                <a:ext uri="{FF2B5EF4-FFF2-40B4-BE49-F238E27FC236}">
                  <a16:creationId xmlns:a16="http://schemas.microsoft.com/office/drawing/2014/main" id="{743DFC41-C6DE-7942-9358-E23A1EE8759D}"/>
                </a:ext>
              </a:extLst>
            </p:cNvPr>
            <p:cNvSpPr/>
            <p:nvPr userDrawn="1"/>
          </p:nvSpPr>
          <p:spPr>
            <a:xfrm>
              <a:off x="2287702" y="280927"/>
              <a:ext cx="254101" cy="254101"/>
            </a:xfrm>
            <a:prstGeom prst="ellipse">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1" name="円/楕円 30">
              <a:extLst>
                <a:ext uri="{FF2B5EF4-FFF2-40B4-BE49-F238E27FC236}">
                  <a16:creationId xmlns:a16="http://schemas.microsoft.com/office/drawing/2014/main" id="{A2ABB593-7229-9548-8BCC-C947B1BF8D93}"/>
                </a:ext>
              </a:extLst>
            </p:cNvPr>
            <p:cNvSpPr/>
            <p:nvPr userDrawn="1"/>
          </p:nvSpPr>
          <p:spPr>
            <a:xfrm>
              <a:off x="2704022" y="280927"/>
              <a:ext cx="254101" cy="254101"/>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2" name="円/楕円 31">
              <a:extLst>
                <a:ext uri="{FF2B5EF4-FFF2-40B4-BE49-F238E27FC236}">
                  <a16:creationId xmlns:a16="http://schemas.microsoft.com/office/drawing/2014/main" id="{986D2413-D60D-484E-ACAB-31891AFDA133}"/>
                </a:ext>
              </a:extLst>
            </p:cNvPr>
            <p:cNvSpPr/>
            <p:nvPr userDrawn="1"/>
          </p:nvSpPr>
          <p:spPr>
            <a:xfrm>
              <a:off x="622418" y="280927"/>
              <a:ext cx="254101" cy="254101"/>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34" name="タイトル 1">
            <a:extLst>
              <a:ext uri="{FF2B5EF4-FFF2-40B4-BE49-F238E27FC236}">
                <a16:creationId xmlns:a16="http://schemas.microsoft.com/office/drawing/2014/main" id="{86090E0F-345E-3D4B-8886-95D8A4A77CE7}"/>
              </a:ext>
            </a:extLst>
          </p:cNvPr>
          <p:cNvSpPr>
            <a:spLocks noGrp="1"/>
          </p:cNvSpPr>
          <p:nvPr>
            <p:ph type="title" hasCustomPrompt="1"/>
          </p:nvPr>
        </p:nvSpPr>
        <p:spPr>
          <a:xfrm>
            <a:off x="1097280" y="421817"/>
            <a:ext cx="10058400" cy="1369074"/>
          </a:xfrm>
          <a:prstGeom prst="rect">
            <a:avLst/>
          </a:prstGeom>
        </p:spPr>
        <p:txBody>
          <a:bodyPr lIns="0" rIns="0" rtlCol="0" anchor="ctr">
            <a:normAutofit/>
          </a:bodyPr>
          <a:lstStyle>
            <a:lvl1pPr>
              <a:defRPr sz="4000" cap="all" baseline="0">
                <a:latin typeface="Meiryo UI" panose="020B0604030504040204" pitchFamily="50" charset="-128"/>
                <a:ea typeface="Meiryo UI" panose="020B0604030504040204" pitchFamily="50" charset="-128"/>
              </a:defRPr>
            </a:lvl1pPr>
          </a:lstStyle>
          <a:p>
            <a:pPr rtl="0"/>
            <a:r>
              <a:rPr lang="ja-JP" altLang="en-US" noProof="0" dirty="0"/>
              <a:t>タイトルをここに入力</a:t>
            </a:r>
          </a:p>
        </p:txBody>
      </p:sp>
    </p:spTree>
    <p:extLst>
      <p:ext uri="{BB962C8B-B14F-4D97-AF65-F5344CB8AC3E}">
        <p14:creationId xmlns:p14="http://schemas.microsoft.com/office/powerpoint/2010/main" val="3258682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セクション ヘッダー">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417873" y="758952"/>
            <a:ext cx="7356255" cy="3566160"/>
          </a:xfrm>
          <a:prstGeom prst="rect">
            <a:avLst/>
          </a:prstGeom>
        </p:spPr>
        <p:txBody>
          <a:bodyPr rtlCol="0" anchor="b" anchorCtr="0">
            <a:normAutofit/>
          </a:bodyPr>
          <a:lstStyle>
            <a:lvl1pPr algn="ctr">
              <a:lnSpc>
                <a:spcPct val="90000"/>
              </a:lnSpc>
              <a:defRPr sz="8000" b="0">
                <a:solidFill>
                  <a:schemeClr val="tx1"/>
                </a:solidFill>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2417873" y="4663440"/>
            <a:ext cx="7356255" cy="1143000"/>
          </a:xfrm>
        </p:spPr>
        <p:txBody>
          <a:bodyPr lIns="91440" rIns="91440" rtlCol="0" anchor="t" anchorCtr="0">
            <a:normAutofit/>
          </a:bodyPr>
          <a:lstStyle>
            <a:lvl1pPr marL="0" indent="0" algn="ctr">
              <a:buNone/>
              <a:defRPr sz="2400" cap="all" spc="200" baseline="0">
                <a:solidFill>
                  <a:schemeClr val="tx1"/>
                </a:solidFill>
                <a:latin typeface="Meiryo UI" panose="020B0604030504040204" pitchFamily="50" charset="-128"/>
                <a:ea typeface="Meiryo UI" panose="020B0604030504040204" pitchFamily="50"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ja-JP" altLang="en-US" noProof="0"/>
              <a:t>マスター テキストの書式設定</a:t>
            </a:r>
          </a:p>
        </p:txBody>
      </p:sp>
      <p:cxnSp>
        <p:nvCxnSpPr>
          <p:cNvPr id="9" name="直線​​コネクタ(S) 8">
            <a:extLst>
              <a:ext uri="{FF2B5EF4-FFF2-40B4-BE49-F238E27FC236}">
                <a16:creationId xmlns:a16="http://schemas.microsoft.com/office/drawing/2014/main" id="{459DE2C1-4C52-40A3-8959-27B2C1BEBFF6}"/>
              </a:ext>
            </a:extLst>
          </p:cNvPr>
          <p:cNvCxnSpPr/>
          <p:nvPr/>
        </p:nvCxnSpPr>
        <p:spPr>
          <a:xfrm>
            <a:off x="1158240" y="4485132"/>
            <a:ext cx="98755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日付プレースホルダー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4B13DECA-91A6-4A64-A9AA-B56DB98CCFC9}" type="datetime1">
              <a:rPr lang="ja-JP" altLang="en-US" noProof="0" smtClean="0"/>
              <a:t>2021/1/27</a:t>
            </a:fld>
            <a:endParaRPr lang="ja-JP" altLang="en-US" noProof="0" dirty="0"/>
          </a:p>
        </p:txBody>
      </p:sp>
      <p:sp>
        <p:nvSpPr>
          <p:cNvPr id="8" name="フッター プレースホルダー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11" name="スライド番号プレースホルダー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sp>
        <p:nvSpPr>
          <p:cNvPr id="12" name="円/楕円 11">
            <a:extLst>
              <a:ext uri="{FF2B5EF4-FFF2-40B4-BE49-F238E27FC236}">
                <a16:creationId xmlns:a16="http://schemas.microsoft.com/office/drawing/2014/main" id="{8675A452-E352-BE40-9E44-7C0E90F4DBC5}"/>
              </a:ext>
            </a:extLst>
          </p:cNvPr>
          <p:cNvSpPr/>
          <p:nvPr userDrawn="1"/>
        </p:nvSpPr>
        <p:spPr>
          <a:xfrm>
            <a:off x="10429390" y="360726"/>
            <a:ext cx="1035859" cy="1035859"/>
          </a:xfrm>
          <a:prstGeom prst="ellipse">
            <a:avLst/>
          </a:prstGeom>
          <a:noFill/>
          <a:ln w="38100">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2">
            <a:extLst>
              <a:ext uri="{FF2B5EF4-FFF2-40B4-BE49-F238E27FC236}">
                <a16:creationId xmlns:a16="http://schemas.microsoft.com/office/drawing/2014/main" id="{72E00246-7C7C-8E48-B95E-02BE89F197F5}"/>
              </a:ext>
            </a:extLst>
          </p:cNvPr>
          <p:cNvSpPr/>
          <p:nvPr userDrawn="1"/>
        </p:nvSpPr>
        <p:spPr>
          <a:xfrm>
            <a:off x="10337662" y="4398630"/>
            <a:ext cx="1700492" cy="1700492"/>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円/楕円 13">
            <a:extLst>
              <a:ext uri="{FF2B5EF4-FFF2-40B4-BE49-F238E27FC236}">
                <a16:creationId xmlns:a16="http://schemas.microsoft.com/office/drawing/2014/main" id="{EBF1652A-A323-BC48-9A00-7ECF1C4E1DA4}"/>
              </a:ext>
            </a:extLst>
          </p:cNvPr>
          <p:cNvSpPr/>
          <p:nvPr userDrawn="1"/>
        </p:nvSpPr>
        <p:spPr>
          <a:xfrm>
            <a:off x="11634902" y="2565781"/>
            <a:ext cx="283407" cy="283407"/>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5" name="円/楕円 14">
            <a:extLst>
              <a:ext uri="{FF2B5EF4-FFF2-40B4-BE49-F238E27FC236}">
                <a16:creationId xmlns:a16="http://schemas.microsoft.com/office/drawing/2014/main" id="{F733BC29-8FD1-CB45-8FF6-0C7CC3CB423D}"/>
              </a:ext>
            </a:extLst>
          </p:cNvPr>
          <p:cNvSpPr/>
          <p:nvPr userDrawn="1"/>
        </p:nvSpPr>
        <p:spPr>
          <a:xfrm>
            <a:off x="458087" y="5430446"/>
            <a:ext cx="99011" cy="9901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6" name="円/楕円 15">
            <a:extLst>
              <a:ext uri="{FF2B5EF4-FFF2-40B4-BE49-F238E27FC236}">
                <a16:creationId xmlns:a16="http://schemas.microsoft.com/office/drawing/2014/main" id="{4C67EB1F-C984-B840-BD1F-FD174D01A3AF}"/>
              </a:ext>
            </a:extLst>
          </p:cNvPr>
          <p:cNvSpPr/>
          <p:nvPr userDrawn="1"/>
        </p:nvSpPr>
        <p:spPr>
          <a:xfrm>
            <a:off x="6135" y="0"/>
            <a:ext cx="1700492" cy="1700492"/>
          </a:xfrm>
          <a:prstGeom prst="ellipse">
            <a:avLst/>
          </a:prstGeom>
          <a:noFill/>
          <a:ln w="38100">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nvGrpSpPr>
          <p:cNvPr id="39" name="グループ 38">
            <a:extLst>
              <a:ext uri="{FF2B5EF4-FFF2-40B4-BE49-F238E27FC236}">
                <a16:creationId xmlns:a16="http://schemas.microsoft.com/office/drawing/2014/main" id="{9D75F8B1-A294-E349-BD08-B06B2954212A}"/>
              </a:ext>
            </a:extLst>
          </p:cNvPr>
          <p:cNvGrpSpPr/>
          <p:nvPr userDrawn="1"/>
        </p:nvGrpSpPr>
        <p:grpSpPr>
          <a:xfrm>
            <a:off x="495300" y="0"/>
            <a:ext cx="11201400" cy="6880860"/>
            <a:chOff x="495300" y="0"/>
            <a:chExt cx="11201400" cy="6880860"/>
          </a:xfrm>
        </p:grpSpPr>
        <p:sp>
          <p:nvSpPr>
            <p:cNvPr id="33" name="フリーフォーム(F) 32">
              <a:extLst>
                <a:ext uri="{FF2B5EF4-FFF2-40B4-BE49-F238E27FC236}">
                  <a16:creationId xmlns:a16="http://schemas.microsoft.com/office/drawing/2014/main" id="{5942EFAD-842E-9C46-9853-C0F135D24007}"/>
                </a:ext>
              </a:extLst>
            </p:cNvPr>
            <p:cNvSpPr/>
            <p:nvPr userDrawn="1"/>
          </p:nvSpPr>
          <p:spPr>
            <a:xfrm>
              <a:off x="495300" y="0"/>
              <a:ext cx="1337265" cy="6880860"/>
            </a:xfrm>
            <a:custGeom>
              <a:avLst/>
              <a:gdLst>
                <a:gd name="connsiteX0" fmla="*/ 1173967 w 1337265"/>
                <a:gd name="connsiteY0" fmla="*/ 0 h 6880860"/>
                <a:gd name="connsiteX1" fmla="*/ 1319300 w 1337265"/>
                <a:gd name="connsiteY1" fmla="*/ 0 h 6880860"/>
                <a:gd name="connsiteX2" fmla="*/ 1204253 w 1337265"/>
                <a:gd name="connsiteY2" fmla="*/ 146399 h 6880860"/>
                <a:gd name="connsiteX3" fmla="*/ 114300 w 1337265"/>
                <a:gd name="connsiteY3" fmla="*/ 3429000 h 6880860"/>
                <a:gd name="connsiteX4" fmla="*/ 1204253 w 1337265"/>
                <a:gd name="connsiteY4" fmla="*/ 6711601 h 6880860"/>
                <a:gd name="connsiteX5" fmla="*/ 1337265 w 1337265"/>
                <a:gd name="connsiteY5" fmla="*/ 6880860 h 6880860"/>
                <a:gd name="connsiteX6" fmla="*/ 1191931 w 1337265"/>
                <a:gd name="connsiteY6" fmla="*/ 6880860 h 6880860"/>
                <a:gd name="connsiteX7" fmla="*/ 1112661 w 1337265"/>
                <a:gd name="connsiteY7" fmla="*/ 6779988 h 6880860"/>
                <a:gd name="connsiteX8" fmla="*/ 0 w 1337265"/>
                <a:gd name="connsiteY8" fmla="*/ 3429000 h 6880860"/>
                <a:gd name="connsiteX9" fmla="*/ 1112661 w 1337265"/>
                <a:gd name="connsiteY9" fmla="*/ 78012 h 6880860"/>
                <a:gd name="connsiteX10" fmla="*/ 1173967 w 1337265"/>
                <a:gd name="connsiteY10" fmla="*/ 0 h 6880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37265" h="6880860">
                  <a:moveTo>
                    <a:pt x="1173967" y="0"/>
                  </a:moveTo>
                  <a:lnTo>
                    <a:pt x="1319300" y="0"/>
                  </a:lnTo>
                  <a:lnTo>
                    <a:pt x="1204253" y="146399"/>
                  </a:lnTo>
                  <a:cubicBezTo>
                    <a:pt x="519693" y="1061765"/>
                    <a:pt x="114300" y="2198040"/>
                    <a:pt x="114300" y="3429000"/>
                  </a:cubicBezTo>
                  <a:cubicBezTo>
                    <a:pt x="114300" y="4659960"/>
                    <a:pt x="519693" y="5796235"/>
                    <a:pt x="1204253" y="6711601"/>
                  </a:cubicBezTo>
                  <a:lnTo>
                    <a:pt x="1337265" y="6880860"/>
                  </a:lnTo>
                  <a:lnTo>
                    <a:pt x="1191931" y="6880860"/>
                  </a:lnTo>
                  <a:lnTo>
                    <a:pt x="1112661" y="6779988"/>
                  </a:lnTo>
                  <a:cubicBezTo>
                    <a:pt x="413839" y="5845552"/>
                    <a:pt x="0" y="4685605"/>
                    <a:pt x="0" y="3429000"/>
                  </a:cubicBezTo>
                  <a:cubicBezTo>
                    <a:pt x="0" y="2172395"/>
                    <a:pt x="413839" y="1012448"/>
                    <a:pt x="1112661" y="78012"/>
                  </a:cubicBezTo>
                  <a:lnTo>
                    <a:pt x="1173967"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2" name="フリーフォーム(F) 31">
              <a:extLst>
                <a:ext uri="{FF2B5EF4-FFF2-40B4-BE49-F238E27FC236}">
                  <a16:creationId xmlns:a16="http://schemas.microsoft.com/office/drawing/2014/main" id="{BE0B7AF7-52C0-EB45-93DE-79DFF44F5AAE}"/>
                </a:ext>
              </a:extLst>
            </p:cNvPr>
            <p:cNvSpPr/>
            <p:nvPr userDrawn="1"/>
          </p:nvSpPr>
          <p:spPr>
            <a:xfrm>
              <a:off x="10359435" y="0"/>
              <a:ext cx="1337265" cy="6880860"/>
            </a:xfrm>
            <a:custGeom>
              <a:avLst/>
              <a:gdLst>
                <a:gd name="connsiteX0" fmla="*/ 17965 w 1337265"/>
                <a:gd name="connsiteY0" fmla="*/ 0 h 6880860"/>
                <a:gd name="connsiteX1" fmla="*/ 163299 w 1337265"/>
                <a:gd name="connsiteY1" fmla="*/ 0 h 6880860"/>
                <a:gd name="connsiteX2" fmla="*/ 224604 w 1337265"/>
                <a:gd name="connsiteY2" fmla="*/ 78012 h 6880860"/>
                <a:gd name="connsiteX3" fmla="*/ 1337265 w 1337265"/>
                <a:gd name="connsiteY3" fmla="*/ 3429000 h 6880860"/>
                <a:gd name="connsiteX4" fmla="*/ 224604 w 1337265"/>
                <a:gd name="connsiteY4" fmla="*/ 6779988 h 6880860"/>
                <a:gd name="connsiteX5" fmla="*/ 145334 w 1337265"/>
                <a:gd name="connsiteY5" fmla="*/ 6880860 h 6880860"/>
                <a:gd name="connsiteX6" fmla="*/ 0 w 1337265"/>
                <a:gd name="connsiteY6" fmla="*/ 6880860 h 6880860"/>
                <a:gd name="connsiteX7" fmla="*/ 133012 w 1337265"/>
                <a:gd name="connsiteY7" fmla="*/ 6711601 h 6880860"/>
                <a:gd name="connsiteX8" fmla="*/ 1222965 w 1337265"/>
                <a:gd name="connsiteY8" fmla="*/ 3429000 h 6880860"/>
                <a:gd name="connsiteX9" fmla="*/ 133012 w 1337265"/>
                <a:gd name="connsiteY9" fmla="*/ 146399 h 6880860"/>
                <a:gd name="connsiteX10" fmla="*/ 17965 w 1337265"/>
                <a:gd name="connsiteY10" fmla="*/ 0 h 6880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37265" h="6880860">
                  <a:moveTo>
                    <a:pt x="17965" y="0"/>
                  </a:moveTo>
                  <a:lnTo>
                    <a:pt x="163299" y="0"/>
                  </a:lnTo>
                  <a:lnTo>
                    <a:pt x="224604" y="78012"/>
                  </a:lnTo>
                  <a:cubicBezTo>
                    <a:pt x="923426" y="1012448"/>
                    <a:pt x="1337265" y="2172395"/>
                    <a:pt x="1337265" y="3429000"/>
                  </a:cubicBezTo>
                  <a:cubicBezTo>
                    <a:pt x="1337265" y="4685605"/>
                    <a:pt x="923426" y="5845552"/>
                    <a:pt x="224604" y="6779988"/>
                  </a:cubicBezTo>
                  <a:lnTo>
                    <a:pt x="145334" y="6880860"/>
                  </a:lnTo>
                  <a:lnTo>
                    <a:pt x="0" y="6880860"/>
                  </a:lnTo>
                  <a:lnTo>
                    <a:pt x="133012" y="6711601"/>
                  </a:lnTo>
                  <a:cubicBezTo>
                    <a:pt x="817572" y="5796235"/>
                    <a:pt x="1222965" y="4659960"/>
                    <a:pt x="1222965" y="3429000"/>
                  </a:cubicBezTo>
                  <a:cubicBezTo>
                    <a:pt x="1222965" y="2198040"/>
                    <a:pt x="817572" y="1061765"/>
                    <a:pt x="133012" y="146399"/>
                  </a:cubicBezTo>
                  <a:lnTo>
                    <a:pt x="17965"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596984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段組">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1097280" y="2120900"/>
            <a:ext cx="4639736" cy="3748193"/>
          </a:xfrm>
        </p:spPr>
        <p:txBody>
          <a:bodyPr rtlCol="0"/>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p:cNvSpPr>
            <a:spLocks noGrp="1"/>
          </p:cNvSpPr>
          <p:nvPr>
            <p:ph sz="half" idx="2"/>
          </p:nvPr>
        </p:nvSpPr>
        <p:spPr>
          <a:xfrm>
            <a:off x="6515944" y="2120900"/>
            <a:ext cx="4639736" cy="3748194"/>
          </a:xfrm>
        </p:spPr>
        <p:txBody>
          <a:bodyPr rtlCol="0"/>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2" name="日付プレースホルダー 1">
            <a:extLst>
              <a:ext uri="{FF2B5EF4-FFF2-40B4-BE49-F238E27FC236}">
                <a16:creationId xmlns:a16="http://schemas.microsoft.com/office/drawing/2014/main" id="{5782D47D-B0DC-4C40-BCC6-BBBA32584A38}"/>
              </a:ext>
            </a:extLst>
          </p:cNvPr>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C10CE4A6-BED9-4532-8B5A-C95D9108FEC3}" type="datetime1">
              <a:rPr lang="ja-JP" altLang="en-US" noProof="0" smtClean="0"/>
              <a:t>2021/1/27</a:t>
            </a:fld>
            <a:endParaRPr lang="ja-JP" altLang="en-US" noProof="0" dirty="0"/>
          </a:p>
        </p:txBody>
      </p:sp>
      <p:sp>
        <p:nvSpPr>
          <p:cNvPr id="9" name="フッター プレースホルダー 8">
            <a:extLst>
              <a:ext uri="{FF2B5EF4-FFF2-40B4-BE49-F238E27FC236}">
                <a16:creationId xmlns:a16="http://schemas.microsoft.com/office/drawing/2014/main" id="{4690D34E-7EBD-44B2-83CA-4C126A18D7EF}"/>
              </a:ext>
            </a:extLst>
          </p:cNvPr>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10" name="スライド番号プレースホルダー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grpSp>
        <p:nvGrpSpPr>
          <p:cNvPr id="11" name="グループ 10">
            <a:extLst>
              <a:ext uri="{FF2B5EF4-FFF2-40B4-BE49-F238E27FC236}">
                <a16:creationId xmlns:a16="http://schemas.microsoft.com/office/drawing/2014/main" id="{D06E6D77-4CA3-764C-99E1-7D2CFE6B929E}"/>
              </a:ext>
            </a:extLst>
          </p:cNvPr>
          <p:cNvGrpSpPr/>
          <p:nvPr userDrawn="1"/>
        </p:nvGrpSpPr>
        <p:grpSpPr>
          <a:xfrm rot="5400000">
            <a:off x="-21619" y="1088453"/>
            <a:ext cx="910099" cy="99010"/>
            <a:chOff x="622418" y="280927"/>
            <a:chExt cx="2335705" cy="254101"/>
          </a:xfrm>
        </p:grpSpPr>
        <p:sp>
          <p:nvSpPr>
            <p:cNvPr id="12" name="円/楕円 11">
              <a:extLst>
                <a:ext uri="{FF2B5EF4-FFF2-40B4-BE49-F238E27FC236}">
                  <a16:creationId xmlns:a16="http://schemas.microsoft.com/office/drawing/2014/main" id="{1D155117-8A2A-414B-9598-C2919DF747DC}"/>
                </a:ext>
              </a:extLst>
            </p:cNvPr>
            <p:cNvSpPr/>
            <p:nvPr userDrawn="1"/>
          </p:nvSpPr>
          <p:spPr>
            <a:xfrm>
              <a:off x="1038739" y="280927"/>
              <a:ext cx="254101" cy="254101"/>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2">
              <a:extLst>
                <a:ext uri="{FF2B5EF4-FFF2-40B4-BE49-F238E27FC236}">
                  <a16:creationId xmlns:a16="http://schemas.microsoft.com/office/drawing/2014/main" id="{53838F88-99DE-9246-A83B-9C7DB6AE99EF}"/>
                </a:ext>
              </a:extLst>
            </p:cNvPr>
            <p:cNvSpPr/>
            <p:nvPr userDrawn="1"/>
          </p:nvSpPr>
          <p:spPr>
            <a:xfrm>
              <a:off x="1455060" y="280927"/>
              <a:ext cx="254101" cy="254101"/>
            </a:xfrm>
            <a:prstGeom prst="ellipse">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円/楕円 13">
              <a:extLst>
                <a:ext uri="{FF2B5EF4-FFF2-40B4-BE49-F238E27FC236}">
                  <a16:creationId xmlns:a16="http://schemas.microsoft.com/office/drawing/2014/main" id="{D031FBA2-FD0D-7346-8941-4861923E15CF}"/>
                </a:ext>
              </a:extLst>
            </p:cNvPr>
            <p:cNvSpPr/>
            <p:nvPr userDrawn="1"/>
          </p:nvSpPr>
          <p:spPr>
            <a:xfrm>
              <a:off x="1871381" y="280927"/>
              <a:ext cx="254101" cy="25410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5" name="円/楕円 14">
              <a:extLst>
                <a:ext uri="{FF2B5EF4-FFF2-40B4-BE49-F238E27FC236}">
                  <a16:creationId xmlns:a16="http://schemas.microsoft.com/office/drawing/2014/main" id="{022D5D5E-3339-5D47-9E1C-8897082672DB}"/>
                </a:ext>
              </a:extLst>
            </p:cNvPr>
            <p:cNvSpPr/>
            <p:nvPr userDrawn="1"/>
          </p:nvSpPr>
          <p:spPr>
            <a:xfrm>
              <a:off x="2287702" y="280927"/>
              <a:ext cx="254101" cy="254101"/>
            </a:xfrm>
            <a:prstGeom prst="ellipse">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6" name="円/楕円 15">
              <a:extLst>
                <a:ext uri="{FF2B5EF4-FFF2-40B4-BE49-F238E27FC236}">
                  <a16:creationId xmlns:a16="http://schemas.microsoft.com/office/drawing/2014/main" id="{13BE7267-458F-A141-8480-10E9FB553671}"/>
                </a:ext>
              </a:extLst>
            </p:cNvPr>
            <p:cNvSpPr/>
            <p:nvPr userDrawn="1"/>
          </p:nvSpPr>
          <p:spPr>
            <a:xfrm>
              <a:off x="2704022" y="280927"/>
              <a:ext cx="254101" cy="254101"/>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7" name="円/楕円 16">
              <a:extLst>
                <a:ext uri="{FF2B5EF4-FFF2-40B4-BE49-F238E27FC236}">
                  <a16:creationId xmlns:a16="http://schemas.microsoft.com/office/drawing/2014/main" id="{A71A438B-57BE-F445-AFBB-BBB2270E9BB4}"/>
                </a:ext>
              </a:extLst>
            </p:cNvPr>
            <p:cNvSpPr/>
            <p:nvPr userDrawn="1"/>
          </p:nvSpPr>
          <p:spPr>
            <a:xfrm>
              <a:off x="622418" y="280927"/>
              <a:ext cx="254101" cy="254101"/>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18" name="タイトル 1">
            <a:extLst>
              <a:ext uri="{FF2B5EF4-FFF2-40B4-BE49-F238E27FC236}">
                <a16:creationId xmlns:a16="http://schemas.microsoft.com/office/drawing/2014/main" id="{040C74AA-3663-2A49-AA62-C9207F22BF3D}"/>
              </a:ext>
            </a:extLst>
          </p:cNvPr>
          <p:cNvSpPr>
            <a:spLocks noGrp="1"/>
          </p:cNvSpPr>
          <p:nvPr>
            <p:ph type="title" hasCustomPrompt="1"/>
          </p:nvPr>
        </p:nvSpPr>
        <p:spPr>
          <a:xfrm>
            <a:off x="1097280" y="421817"/>
            <a:ext cx="10058400" cy="1369074"/>
          </a:xfrm>
          <a:prstGeom prst="rect">
            <a:avLst/>
          </a:prstGeom>
        </p:spPr>
        <p:txBody>
          <a:bodyPr lIns="0" rIns="0" rtlCol="0" anchor="ctr">
            <a:normAutofit/>
          </a:bodyPr>
          <a:lstStyle>
            <a:lvl1pPr>
              <a:defRPr sz="4000" cap="all" baseline="0">
                <a:latin typeface="Meiryo UI" panose="020B0604030504040204" pitchFamily="50" charset="-128"/>
                <a:ea typeface="Meiryo UI" panose="020B0604030504040204" pitchFamily="50" charset="-128"/>
              </a:defRPr>
            </a:lvl1pPr>
          </a:lstStyle>
          <a:p>
            <a:pPr rtl="0"/>
            <a:r>
              <a:rPr lang="ja-JP" altLang="en-US" noProof="0" dirty="0"/>
              <a:t>タイトルをここに入力</a:t>
            </a:r>
          </a:p>
        </p:txBody>
      </p:sp>
      <p:sp>
        <p:nvSpPr>
          <p:cNvPr id="19" name="円/楕円 18">
            <a:extLst>
              <a:ext uri="{FF2B5EF4-FFF2-40B4-BE49-F238E27FC236}">
                <a16:creationId xmlns:a16="http://schemas.microsoft.com/office/drawing/2014/main" id="{8E70AAE0-F405-8C4D-B2F2-BC73ABD2560F}"/>
              </a:ext>
            </a:extLst>
          </p:cNvPr>
          <p:cNvSpPr/>
          <p:nvPr userDrawn="1"/>
        </p:nvSpPr>
        <p:spPr>
          <a:xfrm>
            <a:off x="10429390" y="360726"/>
            <a:ext cx="1035859" cy="1035859"/>
          </a:xfrm>
          <a:prstGeom prst="ellipse">
            <a:avLst/>
          </a:prstGeom>
          <a:noFill/>
          <a:ln w="38100">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21">
            <a:extLst>
              <a:ext uri="{FF2B5EF4-FFF2-40B4-BE49-F238E27FC236}">
                <a16:creationId xmlns:a16="http://schemas.microsoft.com/office/drawing/2014/main" id="{FC72AC8A-19AA-5641-88DA-414732A1A643}"/>
              </a:ext>
            </a:extLst>
          </p:cNvPr>
          <p:cNvSpPr/>
          <p:nvPr userDrawn="1"/>
        </p:nvSpPr>
        <p:spPr>
          <a:xfrm>
            <a:off x="458087" y="5430446"/>
            <a:ext cx="99011" cy="9901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3" name="円/楕円 22">
            <a:extLst>
              <a:ext uri="{FF2B5EF4-FFF2-40B4-BE49-F238E27FC236}">
                <a16:creationId xmlns:a16="http://schemas.microsoft.com/office/drawing/2014/main" id="{B0FF4153-FE4A-204C-B4B4-F331F8058F73}"/>
              </a:ext>
            </a:extLst>
          </p:cNvPr>
          <p:cNvSpPr/>
          <p:nvPr userDrawn="1"/>
        </p:nvSpPr>
        <p:spPr>
          <a:xfrm>
            <a:off x="5664570" y="125360"/>
            <a:ext cx="176394" cy="176394"/>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0" name="円/楕円 19">
            <a:extLst>
              <a:ext uri="{FF2B5EF4-FFF2-40B4-BE49-F238E27FC236}">
                <a16:creationId xmlns:a16="http://schemas.microsoft.com/office/drawing/2014/main" id="{C0910027-B57E-5C4C-B196-C2CF16EB6B83}"/>
              </a:ext>
            </a:extLst>
          </p:cNvPr>
          <p:cNvSpPr/>
          <p:nvPr userDrawn="1"/>
        </p:nvSpPr>
        <p:spPr>
          <a:xfrm>
            <a:off x="11383587" y="6035040"/>
            <a:ext cx="776923" cy="776923"/>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7972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1097280" y="2057400"/>
            <a:ext cx="4639736" cy="736282"/>
          </a:xfrm>
        </p:spPr>
        <p:txBody>
          <a:bodyPr lIns="91440" rIns="91440" rtlCol="0" anchor="ctr">
            <a:normAutofit/>
          </a:bodyPr>
          <a:lstStyle>
            <a:lvl1pPr marL="0" indent="0">
              <a:buNone/>
              <a:defRPr sz="2000" b="0" cap="all" baseline="0">
                <a:solidFill>
                  <a:schemeClr val="tx1"/>
                </a:solidFill>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097280" y="2958274"/>
            <a:ext cx="4639736" cy="2910821"/>
          </a:xfrm>
        </p:spPr>
        <p:txBody>
          <a:bodyPr rtlCol="0"/>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p:cNvSpPr>
            <a:spLocks noGrp="1"/>
          </p:cNvSpPr>
          <p:nvPr>
            <p:ph type="body" sz="quarter" idx="3"/>
          </p:nvPr>
        </p:nvSpPr>
        <p:spPr>
          <a:xfrm>
            <a:off x="6515944" y="2057400"/>
            <a:ext cx="4639736" cy="736282"/>
          </a:xfrm>
        </p:spPr>
        <p:txBody>
          <a:bodyPr lIns="91440" rIns="91440" rtlCol="0" anchor="ctr">
            <a:normAutofit/>
          </a:bodyPr>
          <a:lstStyle>
            <a:lvl1pPr marL="0" indent="0" rtl="0">
              <a:buNone/>
              <a:defRPr sz="2000" b="0" cap="all" baseline="0">
                <a:solidFill>
                  <a:schemeClr val="tx1"/>
                </a:solidFill>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515944" y="2958273"/>
            <a:ext cx="4639736" cy="2910821"/>
          </a:xfrm>
        </p:spPr>
        <p:txBody>
          <a:bodyPr rtlCol="0"/>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2" name="日付プレースホルダー 1">
            <a:extLst>
              <a:ext uri="{FF2B5EF4-FFF2-40B4-BE49-F238E27FC236}">
                <a16:creationId xmlns:a16="http://schemas.microsoft.com/office/drawing/2014/main" id="{8AF8A515-AA94-45D1-9223-5C2272618D85}"/>
              </a:ext>
            </a:extLst>
          </p:cNvPr>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961E55A1-EB03-46F0-B50A-485B1DA379B5}" type="datetime1">
              <a:rPr lang="ja-JP" altLang="en-US" noProof="0" smtClean="0"/>
              <a:t>2021/1/27</a:t>
            </a:fld>
            <a:endParaRPr lang="ja-JP" altLang="en-US" noProof="0" dirty="0"/>
          </a:p>
        </p:txBody>
      </p:sp>
      <p:sp>
        <p:nvSpPr>
          <p:cNvPr id="11" name="フッター プレースホルダー 10">
            <a:extLst>
              <a:ext uri="{FF2B5EF4-FFF2-40B4-BE49-F238E27FC236}">
                <a16:creationId xmlns:a16="http://schemas.microsoft.com/office/drawing/2014/main" id="{D052F5BC-98E0-4D60-AD67-9547738B7DD4}"/>
              </a:ext>
            </a:extLst>
          </p:cNvPr>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12" name="スライド番号プレースホルダー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grpSp>
        <p:nvGrpSpPr>
          <p:cNvPr id="13" name="グループ 12">
            <a:extLst>
              <a:ext uri="{FF2B5EF4-FFF2-40B4-BE49-F238E27FC236}">
                <a16:creationId xmlns:a16="http://schemas.microsoft.com/office/drawing/2014/main" id="{DD896C11-7092-DD43-9676-23A81081B759}"/>
              </a:ext>
            </a:extLst>
          </p:cNvPr>
          <p:cNvGrpSpPr/>
          <p:nvPr userDrawn="1"/>
        </p:nvGrpSpPr>
        <p:grpSpPr>
          <a:xfrm rot="5400000">
            <a:off x="-21619" y="1088453"/>
            <a:ext cx="910099" cy="99010"/>
            <a:chOff x="622418" y="280927"/>
            <a:chExt cx="2335705" cy="254101"/>
          </a:xfrm>
        </p:grpSpPr>
        <p:sp>
          <p:nvSpPr>
            <p:cNvPr id="14" name="円/楕円 13">
              <a:extLst>
                <a:ext uri="{FF2B5EF4-FFF2-40B4-BE49-F238E27FC236}">
                  <a16:creationId xmlns:a16="http://schemas.microsoft.com/office/drawing/2014/main" id="{D39FB8D4-533A-0C44-89B5-487470B0B82B}"/>
                </a:ext>
              </a:extLst>
            </p:cNvPr>
            <p:cNvSpPr/>
            <p:nvPr userDrawn="1"/>
          </p:nvSpPr>
          <p:spPr>
            <a:xfrm>
              <a:off x="1038739" y="280927"/>
              <a:ext cx="254101" cy="254101"/>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5" name="円/楕円 14">
              <a:extLst>
                <a:ext uri="{FF2B5EF4-FFF2-40B4-BE49-F238E27FC236}">
                  <a16:creationId xmlns:a16="http://schemas.microsoft.com/office/drawing/2014/main" id="{C642B0AB-C322-C14B-B2A1-E9F144473219}"/>
                </a:ext>
              </a:extLst>
            </p:cNvPr>
            <p:cNvSpPr/>
            <p:nvPr userDrawn="1"/>
          </p:nvSpPr>
          <p:spPr>
            <a:xfrm>
              <a:off x="1455060" y="280927"/>
              <a:ext cx="254101" cy="254101"/>
            </a:xfrm>
            <a:prstGeom prst="ellipse">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6" name="円/楕円 15">
              <a:extLst>
                <a:ext uri="{FF2B5EF4-FFF2-40B4-BE49-F238E27FC236}">
                  <a16:creationId xmlns:a16="http://schemas.microsoft.com/office/drawing/2014/main" id="{47ABE4C7-7926-3949-9205-07E33FB2D2CE}"/>
                </a:ext>
              </a:extLst>
            </p:cNvPr>
            <p:cNvSpPr/>
            <p:nvPr userDrawn="1"/>
          </p:nvSpPr>
          <p:spPr>
            <a:xfrm>
              <a:off x="1871381" y="280927"/>
              <a:ext cx="254101" cy="25410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7" name="円/楕円 16">
              <a:extLst>
                <a:ext uri="{FF2B5EF4-FFF2-40B4-BE49-F238E27FC236}">
                  <a16:creationId xmlns:a16="http://schemas.microsoft.com/office/drawing/2014/main" id="{E1B43F26-6C7C-4D43-9D1C-A0F792F54874}"/>
                </a:ext>
              </a:extLst>
            </p:cNvPr>
            <p:cNvSpPr/>
            <p:nvPr userDrawn="1"/>
          </p:nvSpPr>
          <p:spPr>
            <a:xfrm>
              <a:off x="2287702" y="280927"/>
              <a:ext cx="254101" cy="254101"/>
            </a:xfrm>
            <a:prstGeom prst="ellipse">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8" name="円/楕円 17">
              <a:extLst>
                <a:ext uri="{FF2B5EF4-FFF2-40B4-BE49-F238E27FC236}">
                  <a16:creationId xmlns:a16="http://schemas.microsoft.com/office/drawing/2014/main" id="{C53D175F-F9D4-DD4E-81B9-495A2E867249}"/>
                </a:ext>
              </a:extLst>
            </p:cNvPr>
            <p:cNvSpPr/>
            <p:nvPr userDrawn="1"/>
          </p:nvSpPr>
          <p:spPr>
            <a:xfrm>
              <a:off x="2704022" y="280927"/>
              <a:ext cx="254101" cy="254101"/>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9" name="円/楕円 18">
              <a:extLst>
                <a:ext uri="{FF2B5EF4-FFF2-40B4-BE49-F238E27FC236}">
                  <a16:creationId xmlns:a16="http://schemas.microsoft.com/office/drawing/2014/main" id="{852D03A0-BBCF-2042-832A-8082F1377835}"/>
                </a:ext>
              </a:extLst>
            </p:cNvPr>
            <p:cNvSpPr/>
            <p:nvPr userDrawn="1"/>
          </p:nvSpPr>
          <p:spPr>
            <a:xfrm>
              <a:off x="622418" y="280927"/>
              <a:ext cx="254101" cy="254101"/>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20" name="タイトル 1">
            <a:extLst>
              <a:ext uri="{FF2B5EF4-FFF2-40B4-BE49-F238E27FC236}">
                <a16:creationId xmlns:a16="http://schemas.microsoft.com/office/drawing/2014/main" id="{E2831508-70C2-2F43-998D-55CE4837BA4C}"/>
              </a:ext>
            </a:extLst>
          </p:cNvPr>
          <p:cNvSpPr>
            <a:spLocks noGrp="1"/>
          </p:cNvSpPr>
          <p:nvPr>
            <p:ph type="title" hasCustomPrompt="1"/>
          </p:nvPr>
        </p:nvSpPr>
        <p:spPr>
          <a:xfrm>
            <a:off x="1097280" y="421817"/>
            <a:ext cx="10058400" cy="1369074"/>
          </a:xfrm>
          <a:prstGeom prst="rect">
            <a:avLst/>
          </a:prstGeom>
        </p:spPr>
        <p:txBody>
          <a:bodyPr lIns="0" rIns="0" rtlCol="0" anchor="ctr">
            <a:normAutofit/>
          </a:bodyPr>
          <a:lstStyle>
            <a:lvl1pPr>
              <a:defRPr sz="4000" cap="all" baseline="0">
                <a:latin typeface="Meiryo UI" panose="020B0604030504040204" pitchFamily="50" charset="-128"/>
                <a:ea typeface="Meiryo UI" panose="020B0604030504040204" pitchFamily="50" charset="-128"/>
              </a:defRPr>
            </a:lvl1pPr>
          </a:lstStyle>
          <a:p>
            <a:pPr rtl="0"/>
            <a:r>
              <a:rPr lang="ja-JP" altLang="en-US" noProof="0" dirty="0"/>
              <a:t>タイトルをここに入力</a:t>
            </a:r>
          </a:p>
        </p:txBody>
      </p:sp>
      <p:sp>
        <p:nvSpPr>
          <p:cNvPr id="21" name="円/楕円 20">
            <a:extLst>
              <a:ext uri="{FF2B5EF4-FFF2-40B4-BE49-F238E27FC236}">
                <a16:creationId xmlns:a16="http://schemas.microsoft.com/office/drawing/2014/main" id="{5232ACE3-4E65-6243-9416-19BFA39FD92C}"/>
              </a:ext>
            </a:extLst>
          </p:cNvPr>
          <p:cNvSpPr/>
          <p:nvPr userDrawn="1"/>
        </p:nvSpPr>
        <p:spPr>
          <a:xfrm>
            <a:off x="10429390" y="360726"/>
            <a:ext cx="1035859" cy="1035859"/>
          </a:xfrm>
          <a:prstGeom prst="ellipse">
            <a:avLst/>
          </a:prstGeom>
          <a:noFill/>
          <a:ln w="38100">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4" name="円/楕円 23">
            <a:extLst>
              <a:ext uri="{FF2B5EF4-FFF2-40B4-BE49-F238E27FC236}">
                <a16:creationId xmlns:a16="http://schemas.microsoft.com/office/drawing/2014/main" id="{6A372105-F1CB-9149-A4B9-C151B3CCB9B4}"/>
              </a:ext>
            </a:extLst>
          </p:cNvPr>
          <p:cNvSpPr/>
          <p:nvPr userDrawn="1"/>
        </p:nvSpPr>
        <p:spPr>
          <a:xfrm>
            <a:off x="458087" y="5430446"/>
            <a:ext cx="99011" cy="9901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6" name="円/楕円 25">
            <a:extLst>
              <a:ext uri="{FF2B5EF4-FFF2-40B4-BE49-F238E27FC236}">
                <a16:creationId xmlns:a16="http://schemas.microsoft.com/office/drawing/2014/main" id="{CAE2DDF3-5C18-5644-8994-8CD902656DE8}"/>
              </a:ext>
            </a:extLst>
          </p:cNvPr>
          <p:cNvSpPr/>
          <p:nvPr userDrawn="1"/>
        </p:nvSpPr>
        <p:spPr>
          <a:xfrm>
            <a:off x="5664570" y="125360"/>
            <a:ext cx="176394" cy="176394"/>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21">
            <a:extLst>
              <a:ext uri="{FF2B5EF4-FFF2-40B4-BE49-F238E27FC236}">
                <a16:creationId xmlns:a16="http://schemas.microsoft.com/office/drawing/2014/main" id="{0383F4E3-E6C1-BB40-90E6-290C140F9A07}"/>
              </a:ext>
            </a:extLst>
          </p:cNvPr>
          <p:cNvSpPr/>
          <p:nvPr userDrawn="1"/>
        </p:nvSpPr>
        <p:spPr>
          <a:xfrm>
            <a:off x="11383587" y="6035040"/>
            <a:ext cx="776923" cy="776923"/>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9594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日付プレースホルダー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4AAE4EB5-6897-44D8-AFD5-0F09BDC2C17C}" type="datetime1">
              <a:rPr lang="ja-JP" altLang="en-US" noProof="0" smtClean="0"/>
              <a:t>2021/1/27</a:t>
            </a:fld>
            <a:endParaRPr lang="ja-JP" altLang="en-US" noProof="0" dirty="0"/>
          </a:p>
        </p:txBody>
      </p:sp>
      <p:sp>
        <p:nvSpPr>
          <p:cNvPr id="7" name="フッター プレースホルダー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8" name="スライド番号プレースホルダー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grpSp>
        <p:nvGrpSpPr>
          <p:cNvPr id="9" name="グループ 8">
            <a:extLst>
              <a:ext uri="{FF2B5EF4-FFF2-40B4-BE49-F238E27FC236}">
                <a16:creationId xmlns:a16="http://schemas.microsoft.com/office/drawing/2014/main" id="{A2C09A16-A6B6-E04E-A40A-F482C0A95C0A}"/>
              </a:ext>
            </a:extLst>
          </p:cNvPr>
          <p:cNvGrpSpPr/>
          <p:nvPr userDrawn="1"/>
        </p:nvGrpSpPr>
        <p:grpSpPr>
          <a:xfrm rot="5400000">
            <a:off x="-21619" y="1088453"/>
            <a:ext cx="910099" cy="99010"/>
            <a:chOff x="622418" y="280927"/>
            <a:chExt cx="2335705" cy="254101"/>
          </a:xfrm>
        </p:grpSpPr>
        <p:sp>
          <p:nvSpPr>
            <p:cNvPr id="10" name="円/楕円 9">
              <a:extLst>
                <a:ext uri="{FF2B5EF4-FFF2-40B4-BE49-F238E27FC236}">
                  <a16:creationId xmlns:a16="http://schemas.microsoft.com/office/drawing/2014/main" id="{A6B2DF34-338D-4F43-B8F7-D7A00348B68B}"/>
                </a:ext>
              </a:extLst>
            </p:cNvPr>
            <p:cNvSpPr/>
            <p:nvPr userDrawn="1"/>
          </p:nvSpPr>
          <p:spPr>
            <a:xfrm>
              <a:off x="1038739" y="280927"/>
              <a:ext cx="254101" cy="254101"/>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1" name="円/楕円 10">
              <a:extLst>
                <a:ext uri="{FF2B5EF4-FFF2-40B4-BE49-F238E27FC236}">
                  <a16:creationId xmlns:a16="http://schemas.microsoft.com/office/drawing/2014/main" id="{33778C21-4171-774D-A73F-77BEBF2E4C18}"/>
                </a:ext>
              </a:extLst>
            </p:cNvPr>
            <p:cNvSpPr/>
            <p:nvPr userDrawn="1"/>
          </p:nvSpPr>
          <p:spPr>
            <a:xfrm>
              <a:off x="1455060" y="280927"/>
              <a:ext cx="254101" cy="254101"/>
            </a:xfrm>
            <a:prstGeom prst="ellipse">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2" name="円/楕円 11">
              <a:extLst>
                <a:ext uri="{FF2B5EF4-FFF2-40B4-BE49-F238E27FC236}">
                  <a16:creationId xmlns:a16="http://schemas.microsoft.com/office/drawing/2014/main" id="{CC25D2EF-AE01-A247-8BC3-8F35F863C0A6}"/>
                </a:ext>
              </a:extLst>
            </p:cNvPr>
            <p:cNvSpPr/>
            <p:nvPr userDrawn="1"/>
          </p:nvSpPr>
          <p:spPr>
            <a:xfrm>
              <a:off x="1871381" y="280927"/>
              <a:ext cx="254101" cy="25410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2">
              <a:extLst>
                <a:ext uri="{FF2B5EF4-FFF2-40B4-BE49-F238E27FC236}">
                  <a16:creationId xmlns:a16="http://schemas.microsoft.com/office/drawing/2014/main" id="{5F860801-109B-EB4F-96A8-35D76B759583}"/>
                </a:ext>
              </a:extLst>
            </p:cNvPr>
            <p:cNvSpPr/>
            <p:nvPr userDrawn="1"/>
          </p:nvSpPr>
          <p:spPr>
            <a:xfrm>
              <a:off x="2287702" y="280927"/>
              <a:ext cx="254101" cy="254101"/>
            </a:xfrm>
            <a:prstGeom prst="ellipse">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円/楕円 13">
              <a:extLst>
                <a:ext uri="{FF2B5EF4-FFF2-40B4-BE49-F238E27FC236}">
                  <a16:creationId xmlns:a16="http://schemas.microsoft.com/office/drawing/2014/main" id="{97337F70-9199-7242-BD8B-8F96606A18A1}"/>
                </a:ext>
              </a:extLst>
            </p:cNvPr>
            <p:cNvSpPr/>
            <p:nvPr userDrawn="1"/>
          </p:nvSpPr>
          <p:spPr>
            <a:xfrm>
              <a:off x="2704022" y="280927"/>
              <a:ext cx="254101" cy="254101"/>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5" name="円/楕円 14">
              <a:extLst>
                <a:ext uri="{FF2B5EF4-FFF2-40B4-BE49-F238E27FC236}">
                  <a16:creationId xmlns:a16="http://schemas.microsoft.com/office/drawing/2014/main" id="{DF9320B7-AD58-7649-BC95-614ED90F4E69}"/>
                </a:ext>
              </a:extLst>
            </p:cNvPr>
            <p:cNvSpPr/>
            <p:nvPr userDrawn="1"/>
          </p:nvSpPr>
          <p:spPr>
            <a:xfrm>
              <a:off x="622418" y="280927"/>
              <a:ext cx="254101" cy="254101"/>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16" name="タイトル 1">
            <a:extLst>
              <a:ext uri="{FF2B5EF4-FFF2-40B4-BE49-F238E27FC236}">
                <a16:creationId xmlns:a16="http://schemas.microsoft.com/office/drawing/2014/main" id="{0C0DE796-998A-F84E-9B56-1958C6777C8D}"/>
              </a:ext>
            </a:extLst>
          </p:cNvPr>
          <p:cNvSpPr>
            <a:spLocks noGrp="1"/>
          </p:cNvSpPr>
          <p:nvPr>
            <p:ph type="title" hasCustomPrompt="1"/>
          </p:nvPr>
        </p:nvSpPr>
        <p:spPr>
          <a:xfrm>
            <a:off x="1097280" y="421817"/>
            <a:ext cx="10058400" cy="1369074"/>
          </a:xfrm>
          <a:prstGeom prst="rect">
            <a:avLst/>
          </a:prstGeom>
        </p:spPr>
        <p:txBody>
          <a:bodyPr lIns="0" rIns="0" rtlCol="0" anchor="ctr">
            <a:normAutofit/>
          </a:bodyPr>
          <a:lstStyle>
            <a:lvl1pPr>
              <a:defRPr sz="4000" cap="all" baseline="0">
                <a:latin typeface="Meiryo UI" panose="020B0604030504040204" pitchFamily="50" charset="-128"/>
                <a:ea typeface="Meiryo UI" panose="020B0604030504040204" pitchFamily="50" charset="-128"/>
              </a:defRPr>
            </a:lvl1pPr>
          </a:lstStyle>
          <a:p>
            <a:pPr rtl="0"/>
            <a:r>
              <a:rPr lang="ja-JP" altLang="en-US" noProof="0" dirty="0"/>
              <a:t>タイトルをここに入力</a:t>
            </a:r>
          </a:p>
        </p:txBody>
      </p:sp>
      <p:sp>
        <p:nvSpPr>
          <p:cNvPr id="17" name="円/楕円 16">
            <a:extLst>
              <a:ext uri="{FF2B5EF4-FFF2-40B4-BE49-F238E27FC236}">
                <a16:creationId xmlns:a16="http://schemas.microsoft.com/office/drawing/2014/main" id="{7B23D2B0-E152-D14D-8154-8DD47BD10DF3}"/>
              </a:ext>
            </a:extLst>
          </p:cNvPr>
          <p:cNvSpPr/>
          <p:nvPr userDrawn="1"/>
        </p:nvSpPr>
        <p:spPr>
          <a:xfrm>
            <a:off x="10429390" y="360726"/>
            <a:ext cx="1035859" cy="1035859"/>
          </a:xfrm>
          <a:prstGeom prst="ellipse">
            <a:avLst/>
          </a:prstGeom>
          <a:noFill/>
          <a:ln w="38100">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3" name="円/楕円 22">
            <a:extLst>
              <a:ext uri="{FF2B5EF4-FFF2-40B4-BE49-F238E27FC236}">
                <a16:creationId xmlns:a16="http://schemas.microsoft.com/office/drawing/2014/main" id="{8A3BEDF6-5ABA-3B42-99BB-4438813B1A4B}"/>
              </a:ext>
            </a:extLst>
          </p:cNvPr>
          <p:cNvSpPr/>
          <p:nvPr userDrawn="1"/>
        </p:nvSpPr>
        <p:spPr>
          <a:xfrm>
            <a:off x="458087" y="5430446"/>
            <a:ext cx="99011" cy="9901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4" name="円/楕円 23">
            <a:extLst>
              <a:ext uri="{FF2B5EF4-FFF2-40B4-BE49-F238E27FC236}">
                <a16:creationId xmlns:a16="http://schemas.microsoft.com/office/drawing/2014/main" id="{A9CF8BE7-F2AC-AB4C-900F-F64D55111EFC}"/>
              </a:ext>
            </a:extLst>
          </p:cNvPr>
          <p:cNvSpPr/>
          <p:nvPr userDrawn="1"/>
        </p:nvSpPr>
        <p:spPr>
          <a:xfrm>
            <a:off x="5664570" y="125360"/>
            <a:ext cx="176394" cy="176394"/>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7" name="円/楕円 26">
            <a:extLst>
              <a:ext uri="{FF2B5EF4-FFF2-40B4-BE49-F238E27FC236}">
                <a16:creationId xmlns:a16="http://schemas.microsoft.com/office/drawing/2014/main" id="{5EF4254B-D281-684E-BD0B-63AEC0AC197C}"/>
              </a:ext>
            </a:extLst>
          </p:cNvPr>
          <p:cNvSpPr/>
          <p:nvPr userDrawn="1"/>
        </p:nvSpPr>
        <p:spPr>
          <a:xfrm>
            <a:off x="11383587" y="6035040"/>
            <a:ext cx="776923" cy="776923"/>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80013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
        <p:nvSpPr>
          <p:cNvPr id="6" name="日付プレースホルダー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B3BA6077-D2C1-41C7-99C3-D5C7D8ED6FB2}" type="datetime1">
              <a:rPr lang="ja-JP" altLang="en-US" noProof="0" smtClean="0"/>
              <a:t>2021/1/27</a:t>
            </a:fld>
            <a:endParaRPr lang="ja-JP" altLang="en-US" noProof="0" dirty="0"/>
          </a:p>
        </p:txBody>
      </p:sp>
      <p:sp>
        <p:nvSpPr>
          <p:cNvPr id="7" name="フッター プレースホルダー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8" name="スライド番号プレースホルダー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grpSp>
        <p:nvGrpSpPr>
          <p:cNvPr id="9" name="グループ 8">
            <a:extLst>
              <a:ext uri="{FF2B5EF4-FFF2-40B4-BE49-F238E27FC236}">
                <a16:creationId xmlns:a16="http://schemas.microsoft.com/office/drawing/2014/main" id="{A2C09A16-A6B6-E04E-A40A-F482C0A95C0A}"/>
              </a:ext>
            </a:extLst>
          </p:cNvPr>
          <p:cNvGrpSpPr/>
          <p:nvPr userDrawn="1"/>
        </p:nvGrpSpPr>
        <p:grpSpPr>
          <a:xfrm rot="5400000">
            <a:off x="-21619" y="1088453"/>
            <a:ext cx="910099" cy="99010"/>
            <a:chOff x="622418" y="280927"/>
            <a:chExt cx="2335705" cy="254101"/>
          </a:xfrm>
        </p:grpSpPr>
        <p:sp>
          <p:nvSpPr>
            <p:cNvPr id="10" name="円/楕円 9">
              <a:extLst>
                <a:ext uri="{FF2B5EF4-FFF2-40B4-BE49-F238E27FC236}">
                  <a16:creationId xmlns:a16="http://schemas.microsoft.com/office/drawing/2014/main" id="{A6B2DF34-338D-4F43-B8F7-D7A00348B68B}"/>
                </a:ext>
              </a:extLst>
            </p:cNvPr>
            <p:cNvSpPr/>
            <p:nvPr userDrawn="1"/>
          </p:nvSpPr>
          <p:spPr>
            <a:xfrm>
              <a:off x="1038739" y="280927"/>
              <a:ext cx="254101" cy="254101"/>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1" name="円/楕円 10">
              <a:extLst>
                <a:ext uri="{FF2B5EF4-FFF2-40B4-BE49-F238E27FC236}">
                  <a16:creationId xmlns:a16="http://schemas.microsoft.com/office/drawing/2014/main" id="{33778C21-4171-774D-A73F-77BEBF2E4C18}"/>
                </a:ext>
              </a:extLst>
            </p:cNvPr>
            <p:cNvSpPr/>
            <p:nvPr userDrawn="1"/>
          </p:nvSpPr>
          <p:spPr>
            <a:xfrm>
              <a:off x="1455060" y="280927"/>
              <a:ext cx="254101" cy="254101"/>
            </a:xfrm>
            <a:prstGeom prst="ellipse">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2" name="円/楕円 11">
              <a:extLst>
                <a:ext uri="{FF2B5EF4-FFF2-40B4-BE49-F238E27FC236}">
                  <a16:creationId xmlns:a16="http://schemas.microsoft.com/office/drawing/2014/main" id="{CC25D2EF-AE01-A247-8BC3-8F35F863C0A6}"/>
                </a:ext>
              </a:extLst>
            </p:cNvPr>
            <p:cNvSpPr/>
            <p:nvPr userDrawn="1"/>
          </p:nvSpPr>
          <p:spPr>
            <a:xfrm>
              <a:off x="1871381" y="280927"/>
              <a:ext cx="254101" cy="25410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2">
              <a:extLst>
                <a:ext uri="{FF2B5EF4-FFF2-40B4-BE49-F238E27FC236}">
                  <a16:creationId xmlns:a16="http://schemas.microsoft.com/office/drawing/2014/main" id="{5F860801-109B-EB4F-96A8-35D76B759583}"/>
                </a:ext>
              </a:extLst>
            </p:cNvPr>
            <p:cNvSpPr/>
            <p:nvPr userDrawn="1"/>
          </p:nvSpPr>
          <p:spPr>
            <a:xfrm>
              <a:off x="2287702" y="280927"/>
              <a:ext cx="254101" cy="254101"/>
            </a:xfrm>
            <a:prstGeom prst="ellipse">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円/楕円 13">
              <a:extLst>
                <a:ext uri="{FF2B5EF4-FFF2-40B4-BE49-F238E27FC236}">
                  <a16:creationId xmlns:a16="http://schemas.microsoft.com/office/drawing/2014/main" id="{97337F70-9199-7242-BD8B-8F96606A18A1}"/>
                </a:ext>
              </a:extLst>
            </p:cNvPr>
            <p:cNvSpPr/>
            <p:nvPr userDrawn="1"/>
          </p:nvSpPr>
          <p:spPr>
            <a:xfrm>
              <a:off x="2704022" y="280927"/>
              <a:ext cx="254101" cy="254101"/>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5" name="円/楕円 14">
              <a:extLst>
                <a:ext uri="{FF2B5EF4-FFF2-40B4-BE49-F238E27FC236}">
                  <a16:creationId xmlns:a16="http://schemas.microsoft.com/office/drawing/2014/main" id="{DF9320B7-AD58-7649-BC95-614ED90F4E69}"/>
                </a:ext>
              </a:extLst>
            </p:cNvPr>
            <p:cNvSpPr/>
            <p:nvPr userDrawn="1"/>
          </p:nvSpPr>
          <p:spPr>
            <a:xfrm>
              <a:off x="622418" y="280927"/>
              <a:ext cx="254101" cy="254101"/>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16" name="タイトル 1">
            <a:extLst>
              <a:ext uri="{FF2B5EF4-FFF2-40B4-BE49-F238E27FC236}">
                <a16:creationId xmlns:a16="http://schemas.microsoft.com/office/drawing/2014/main" id="{0C0DE796-998A-F84E-9B56-1958C6777C8D}"/>
              </a:ext>
            </a:extLst>
          </p:cNvPr>
          <p:cNvSpPr>
            <a:spLocks noGrp="1"/>
          </p:cNvSpPr>
          <p:nvPr>
            <p:ph type="title" hasCustomPrompt="1"/>
          </p:nvPr>
        </p:nvSpPr>
        <p:spPr>
          <a:xfrm>
            <a:off x="1097280" y="421817"/>
            <a:ext cx="5751389" cy="1369074"/>
          </a:xfrm>
          <a:prstGeom prst="rect">
            <a:avLst/>
          </a:prstGeom>
        </p:spPr>
        <p:txBody>
          <a:bodyPr lIns="0" rIns="0" rtlCol="0" anchor="ctr">
            <a:normAutofit/>
          </a:bodyPr>
          <a:lstStyle>
            <a:lvl1pPr>
              <a:defRPr sz="4000" cap="all" baseline="0">
                <a:latin typeface="Meiryo UI" panose="020B0604030504040204" pitchFamily="50" charset="-128"/>
                <a:ea typeface="Meiryo UI" panose="020B0604030504040204" pitchFamily="50" charset="-128"/>
              </a:defRPr>
            </a:lvl1pPr>
          </a:lstStyle>
          <a:p>
            <a:pPr rtl="0"/>
            <a:r>
              <a:rPr lang="ja-JP" altLang="en-US" noProof="0" dirty="0"/>
              <a:t>タイトルをここに入力</a:t>
            </a:r>
          </a:p>
        </p:txBody>
      </p:sp>
      <p:sp>
        <p:nvSpPr>
          <p:cNvPr id="21" name="図プレースホルダー 20">
            <a:extLst>
              <a:ext uri="{FF2B5EF4-FFF2-40B4-BE49-F238E27FC236}">
                <a16:creationId xmlns:a16="http://schemas.microsoft.com/office/drawing/2014/main" id="{384D173E-9054-4C40-98EA-A6EAC4D8511B}"/>
              </a:ext>
            </a:extLst>
          </p:cNvPr>
          <p:cNvSpPr>
            <a:spLocks noGrp="1"/>
          </p:cNvSpPr>
          <p:nvPr>
            <p:ph type="pic" sz="quarter" idx="13"/>
          </p:nvPr>
        </p:nvSpPr>
        <p:spPr>
          <a:xfrm>
            <a:off x="7921641" y="0"/>
            <a:ext cx="4270360" cy="6858001"/>
          </a:xfrm>
          <a:custGeom>
            <a:avLst/>
            <a:gdLst>
              <a:gd name="connsiteX0" fmla="*/ 1904091 w 4305219"/>
              <a:gd name="connsiteY0" fmla="*/ 0 h 6913983"/>
              <a:gd name="connsiteX1" fmla="*/ 4305219 w 4305219"/>
              <a:gd name="connsiteY1" fmla="*/ 0 h 6913983"/>
              <a:gd name="connsiteX2" fmla="*/ 4305219 w 4305219"/>
              <a:gd name="connsiteY2" fmla="*/ 6913983 h 6913983"/>
              <a:gd name="connsiteX3" fmla="*/ 1818156 w 4305219"/>
              <a:gd name="connsiteY3" fmla="*/ 6913983 h 6913983"/>
              <a:gd name="connsiteX4" fmla="*/ 1507580 w 4305219"/>
              <a:gd name="connsiteY4" fmla="*/ 6681739 h 6913983"/>
              <a:gd name="connsiteX5" fmla="*/ 0 w 4305219"/>
              <a:gd name="connsiteY5" fmla="*/ 3484983 h 6913983"/>
              <a:gd name="connsiteX6" fmla="*/ 1826504 w 4305219"/>
              <a:gd name="connsiteY6" fmla="*/ 49741 h 6913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05219" h="6913983">
                <a:moveTo>
                  <a:pt x="1904091" y="0"/>
                </a:moveTo>
                <a:lnTo>
                  <a:pt x="4305219" y="0"/>
                </a:lnTo>
                <a:lnTo>
                  <a:pt x="4305219" y="6913983"/>
                </a:lnTo>
                <a:lnTo>
                  <a:pt x="1818156" y="6913983"/>
                </a:lnTo>
                <a:lnTo>
                  <a:pt x="1507580" y="6681739"/>
                </a:lnTo>
                <a:cubicBezTo>
                  <a:pt x="586863" y="5921896"/>
                  <a:pt x="0" y="4771974"/>
                  <a:pt x="0" y="3484983"/>
                </a:cubicBezTo>
                <a:cubicBezTo>
                  <a:pt x="0" y="2054993"/>
                  <a:pt x="724522" y="794225"/>
                  <a:pt x="1826504" y="49741"/>
                </a:cubicBezTo>
                <a:close/>
              </a:path>
            </a:pathLst>
          </a:custGeom>
          <a:gradFill flip="none" rotWithShape="1">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txBody>
          <a:bodyPr wrap="square" rtlCol="0">
            <a:noAutofit/>
          </a:bodyPr>
          <a:lstStyle>
            <a:lvl1pP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sp>
        <p:nvSpPr>
          <p:cNvPr id="18" name="コンテンツ プレースホルダー 2">
            <a:extLst>
              <a:ext uri="{FF2B5EF4-FFF2-40B4-BE49-F238E27FC236}">
                <a16:creationId xmlns:a16="http://schemas.microsoft.com/office/drawing/2014/main" id="{881322FE-E286-E344-B332-CF37E6CAD2DC}"/>
              </a:ext>
            </a:extLst>
          </p:cNvPr>
          <p:cNvSpPr>
            <a:spLocks noGrp="1"/>
          </p:cNvSpPr>
          <p:nvPr>
            <p:ph sz="half" idx="1"/>
          </p:nvPr>
        </p:nvSpPr>
        <p:spPr>
          <a:xfrm>
            <a:off x="1097278" y="2322728"/>
            <a:ext cx="5751389" cy="4032225"/>
          </a:xfrm>
        </p:spPr>
        <p:txBody>
          <a:bodyPr rtlCol="0" anchor="t">
            <a:normAutofit/>
          </a:bodyPr>
          <a:lstStyle>
            <a:lvl1pPr>
              <a:defRPr sz="1600">
                <a:latin typeface="Meiryo UI" panose="020B0604030504040204" pitchFamily="50" charset="-128"/>
                <a:ea typeface="Meiryo UI" panose="020B0604030504040204" pitchFamily="50" charset="-128"/>
              </a:defRPr>
            </a:lvl1pPr>
            <a:lvl2pPr>
              <a:defRPr sz="1400">
                <a:latin typeface="Meiryo UI" panose="020B0604030504040204" pitchFamily="50" charset="-128"/>
                <a:ea typeface="Meiryo UI" panose="020B0604030504040204" pitchFamily="50" charset="-128"/>
              </a:defRPr>
            </a:lvl2pPr>
            <a:lvl3pPr>
              <a:defRPr sz="1200">
                <a:latin typeface="Meiryo UI" panose="020B0604030504040204" pitchFamily="50" charset="-128"/>
                <a:ea typeface="Meiryo UI" panose="020B0604030504040204" pitchFamily="50" charset="-128"/>
              </a:defRPr>
            </a:lvl3pPr>
            <a:lvl4pPr>
              <a:defRPr sz="1100">
                <a:latin typeface="Meiryo UI" panose="020B0604030504040204" pitchFamily="50" charset="-128"/>
                <a:ea typeface="Meiryo UI" panose="020B0604030504040204" pitchFamily="50" charset="-128"/>
              </a:defRPr>
            </a:lvl4pPr>
            <a:lvl5pPr>
              <a:defRPr sz="1100">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Tree>
    <p:extLst>
      <p:ext uri="{BB962C8B-B14F-4D97-AF65-F5344CB8AC3E}">
        <p14:creationId xmlns:p14="http://schemas.microsoft.com/office/powerpoint/2010/main" val="2829985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4E9223F-721F-47BF-9FD5-0F8D12FF0DE1}"/>
              </a:ext>
            </a:extLst>
          </p:cNvPr>
          <p:cNvSpPr>
            <a:spLocks noGrp="1"/>
          </p:cNvSpPr>
          <p:nvPr>
            <p:ph type="dt" sz="half" idx="10"/>
          </p:nvPr>
        </p:nvSpPr>
        <p:spPr/>
        <p:txBody>
          <a:bodyPr rtlCol="0"/>
          <a:lstStyle/>
          <a:p>
            <a:pPr rtl="0"/>
            <a:fld id="{27F5F86F-5F18-402C-ADA3-5BBEBE1339CF}" type="datetime1">
              <a:rPr lang="ja-JP" altLang="en-US" noProof="0" smtClean="0"/>
              <a:t>2021/1/27</a:t>
            </a:fld>
            <a:endParaRPr lang="ja-JP" altLang="en-US" noProof="0" dirty="0"/>
          </a:p>
        </p:txBody>
      </p:sp>
      <p:sp>
        <p:nvSpPr>
          <p:cNvPr id="3" name="フッター プレースホルダー 2">
            <a:extLst>
              <a:ext uri="{FF2B5EF4-FFF2-40B4-BE49-F238E27FC236}">
                <a16:creationId xmlns:a16="http://schemas.microsoft.com/office/drawing/2014/main" id="{05915714-6BBA-4593-8591-4E26F7D58D9F}"/>
              </a:ext>
            </a:extLst>
          </p:cNvPr>
          <p:cNvSpPr>
            <a:spLocks noGrp="1"/>
          </p:cNvSpPr>
          <p:nvPr>
            <p:ph type="ftr" sz="quarter" idx="11"/>
          </p:nvPr>
        </p:nvSpPr>
        <p:spPr/>
        <p:txBody>
          <a:bodyPr rtlCol="0"/>
          <a:lstStyle/>
          <a:p>
            <a:pPr rtl="0"/>
            <a:endParaRPr lang="ja-JP" altLang="en-US" noProof="0" dirty="0"/>
          </a:p>
        </p:txBody>
      </p:sp>
      <p:sp>
        <p:nvSpPr>
          <p:cNvPr id="4" name="スライド番号プレースホルダー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rtlCol="0"/>
          <a:lstStyle/>
          <a:p>
            <a:pPr rtl="0"/>
            <a:fld id="{3A98EE3D-8CD1-4C3F-BD1C-C98C9596463C}" type="slidenum">
              <a:rPr lang="en-US" altLang="ja-JP" noProof="0" smtClean="0"/>
              <a:t>‹#›</a:t>
            </a:fld>
            <a:endParaRPr lang="ja-JP" altLang="en-US" noProof="0" dirty="0"/>
          </a:p>
        </p:txBody>
      </p:sp>
    </p:spTree>
    <p:extLst>
      <p:ext uri="{BB962C8B-B14F-4D97-AF65-F5344CB8AC3E}">
        <p14:creationId xmlns:p14="http://schemas.microsoft.com/office/powerpoint/2010/main" val="301050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rtl="0"/>
            <a:r>
              <a:rPr lang="ja-JP" altLang="en-US" noProof="0" dirty="0"/>
              <a:t>マスター テキストの書式設定</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4" name="日付プレースホルダー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latin typeface="Meiryo UI" panose="020B0604030504040204" pitchFamily="50" charset="-128"/>
                <a:ea typeface="Meiryo UI" panose="020B0604030504040204" pitchFamily="50" charset="-128"/>
              </a:defRPr>
            </a:lvl1pPr>
          </a:lstStyle>
          <a:p>
            <a:fld id="{F9ADD15D-A10C-4ED2-981E-9A1DB6AC0BC2}" type="datetime1">
              <a:rPr lang="ja-JP" altLang="en-US" noProof="0" smtClean="0"/>
              <a:t>2021/1/27</a:t>
            </a:fld>
            <a:endParaRPr lang="ja-JP" altLang="en-US" noProof="0" dirty="0"/>
          </a:p>
        </p:txBody>
      </p:sp>
      <p:sp>
        <p:nvSpPr>
          <p:cNvPr id="5" name="フッター プレースホルダー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latin typeface="Meiryo UI" panose="020B0604030504040204" pitchFamily="50" charset="-128"/>
                <a:ea typeface="Meiryo UI" panose="020B0604030504040204" pitchFamily="50" charset="-128"/>
              </a:defRPr>
            </a:lvl1pPr>
          </a:lstStyle>
          <a:p>
            <a:endParaRPr lang="ja-JP" altLang="en-US" noProof="0" dirty="0"/>
          </a:p>
        </p:txBody>
      </p:sp>
      <p:sp>
        <p:nvSpPr>
          <p:cNvPr id="6" name="スライド番号プレースホルダー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spTree>
    <p:extLst>
      <p:ext uri="{BB962C8B-B14F-4D97-AF65-F5344CB8AC3E}">
        <p14:creationId xmlns:p14="http://schemas.microsoft.com/office/powerpoint/2010/main" val="169028571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22" r:id="rId3"/>
    <p:sldLayoutId id="2147483708" r:id="rId4"/>
    <p:sldLayoutId id="2147483709" r:id="rId5"/>
    <p:sldLayoutId id="2147483716" r:id="rId6"/>
    <p:sldLayoutId id="2147483710" r:id="rId7"/>
    <p:sldLayoutId id="2147483724" r:id="rId8"/>
    <p:sldLayoutId id="2147483711" r:id="rId9"/>
  </p:sldLayoutIdLst>
  <p:hf sldNum="0" hdr="0" ftr="0" dt="0"/>
  <p:txStyles>
    <p:titleStyle>
      <a:lvl1pPr algn="l" defTabSz="914400" rtl="0" eaLnBrk="1" latinLnBrk="0" hangingPunct="1">
        <a:lnSpc>
          <a:spcPct val="90000"/>
        </a:lnSpc>
        <a:spcBef>
          <a:spcPct val="0"/>
        </a:spcBef>
        <a:buNone/>
        <a:defRPr kumimoji="1" sz="4800" kern="1200" spc="-50" baseline="0">
          <a:solidFill>
            <a:schemeClr val="tx1">
              <a:lumMod val="75000"/>
              <a:lumOff val="25000"/>
            </a:schemeClr>
          </a:solidFill>
          <a:latin typeface="Meiryo UI" panose="020B0604030504040204" pitchFamily="50" charset="-128"/>
          <a:ea typeface="Meiryo UI" panose="020B0604030504040204" pitchFamily="50" charset="-128"/>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eiryo UI" panose="020B0604030504040204" pitchFamily="50" charset="-128"/>
          <a:ea typeface="Meiryo UI" panose="020B0604030504040204" pitchFamily="50" charset="-128"/>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kumimoji="1" sz="1800" kern="1200">
          <a:solidFill>
            <a:schemeClr val="tx1">
              <a:lumMod val="75000"/>
              <a:lumOff val="25000"/>
            </a:schemeClr>
          </a:solidFill>
          <a:latin typeface="Meiryo UI" panose="020B0604030504040204" pitchFamily="50" charset="-128"/>
          <a:ea typeface="Meiryo UI" panose="020B0604030504040204" pitchFamily="50" charset="-128"/>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kumimoji="1" sz="1400" kern="1200">
          <a:solidFill>
            <a:schemeClr val="tx1">
              <a:lumMod val="75000"/>
              <a:lumOff val="25000"/>
            </a:schemeClr>
          </a:solidFill>
          <a:latin typeface="Meiryo UI" panose="020B0604030504040204" pitchFamily="50" charset="-128"/>
          <a:ea typeface="Meiryo UI" panose="020B0604030504040204" pitchFamily="50" charset="-128"/>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kumimoji="1" sz="1400" kern="1200">
          <a:solidFill>
            <a:schemeClr val="tx1">
              <a:lumMod val="75000"/>
              <a:lumOff val="25000"/>
            </a:schemeClr>
          </a:solidFill>
          <a:latin typeface="Meiryo UI" panose="020B0604030504040204" pitchFamily="50" charset="-128"/>
          <a:ea typeface="Meiryo UI" panose="020B0604030504040204" pitchFamily="50" charset="-128"/>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kumimoji="1" sz="1400" kern="1200">
          <a:solidFill>
            <a:schemeClr val="tx1">
              <a:lumMod val="75000"/>
              <a:lumOff val="25000"/>
            </a:schemeClr>
          </a:solidFill>
          <a:latin typeface="Meiryo UI" panose="020B0604030504040204" pitchFamily="50" charset="-128"/>
          <a:ea typeface="Meiryo UI" panose="020B0604030504040204" pitchFamily="50" charset="-128"/>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8.jpe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hyperlink" Target="https://webmaster-ja.googleblog.com/2018/03/rolling-out-mobile-first-indexing.html"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hyperlink" Target="https://www.thinkwithgoogle.com/intl/en-ca/marketing-strategies/app-and-mobile/mobile-page-speed-new-industry-benchmarks/"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F50278-9A9A-0F4E-BDCF-6351BE173254}"/>
              </a:ext>
            </a:extLst>
          </p:cNvPr>
          <p:cNvSpPr>
            <a:spLocks noGrp="1"/>
          </p:cNvSpPr>
          <p:nvPr>
            <p:ph type="ctrTitle"/>
          </p:nvPr>
        </p:nvSpPr>
        <p:spPr/>
        <p:txBody>
          <a:bodyPr rtlCol="0">
            <a:normAutofit/>
          </a:bodyPr>
          <a:lstStyle/>
          <a:p>
            <a:pPr rtl="0"/>
            <a:r>
              <a:rPr lang="ja-JP" altLang="en-US" sz="5400" dirty="0">
                <a:latin typeface="Meiryo UI" panose="020B0604030504040204" pitchFamily="50" charset="-128"/>
                <a:ea typeface="Meiryo UI" panose="020B0604030504040204" pitchFamily="50" charset="-128"/>
              </a:rPr>
              <a:t>ホームページリニューアル提案書</a:t>
            </a:r>
          </a:p>
        </p:txBody>
      </p:sp>
      <p:sp>
        <p:nvSpPr>
          <p:cNvPr id="3" name="サブタイトル 2">
            <a:extLst>
              <a:ext uri="{FF2B5EF4-FFF2-40B4-BE49-F238E27FC236}">
                <a16:creationId xmlns:a16="http://schemas.microsoft.com/office/drawing/2014/main" id="{117F481B-9C2C-084A-8DF1-0582D2DA4B02}"/>
              </a:ext>
            </a:extLst>
          </p:cNvPr>
          <p:cNvSpPr>
            <a:spLocks noGrp="1"/>
          </p:cNvSpPr>
          <p:nvPr>
            <p:ph type="subTitle" idx="1"/>
          </p:nvPr>
        </p:nvSpPr>
        <p:spPr>
          <a:xfrm>
            <a:off x="1097280" y="4598702"/>
            <a:ext cx="10058400" cy="1143000"/>
          </a:xfrm>
        </p:spPr>
        <p:txBody>
          <a:bodyPr rtlCol="0"/>
          <a:lstStyle/>
          <a:p>
            <a:pPr rtl="0"/>
            <a:r>
              <a:rPr lang="ja-JP" altLang="en-US" dirty="0">
                <a:latin typeface="Meiryo UI" panose="020B0604030504040204" pitchFamily="50" charset="-128"/>
                <a:ea typeface="Meiryo UI" panose="020B0604030504040204" pitchFamily="50" charset="-128"/>
              </a:rPr>
              <a:t>２０２１年０１月</a:t>
            </a:r>
            <a:r>
              <a:rPr lang="ja-JP" altLang="en-US" dirty="0"/>
              <a:t>２６日　　マーケティング部　山田　太郎</a:t>
            </a:r>
            <a:endParaRPr lang="ja-JP" altLang="en-US" dirty="0">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id="{B20265C0-2DB8-4127-89B9-5D58C4E47898}"/>
              </a:ext>
            </a:extLst>
          </p:cNvPr>
          <p:cNvPicPr>
            <a:picLocks noChangeAspect="1"/>
          </p:cNvPicPr>
          <p:nvPr/>
        </p:nvPicPr>
        <p:blipFill>
          <a:blip r:embed="rId3"/>
          <a:stretch>
            <a:fillRect/>
          </a:stretch>
        </p:blipFill>
        <p:spPr>
          <a:xfrm>
            <a:off x="10412882" y="6308034"/>
            <a:ext cx="1779118" cy="410565"/>
          </a:xfrm>
          <a:prstGeom prst="rect">
            <a:avLst/>
          </a:prstGeom>
        </p:spPr>
      </p:pic>
      <p:sp>
        <p:nvSpPr>
          <p:cNvPr id="7" name="テキスト ボックス 6">
            <a:extLst>
              <a:ext uri="{FF2B5EF4-FFF2-40B4-BE49-F238E27FC236}">
                <a16:creationId xmlns:a16="http://schemas.microsoft.com/office/drawing/2014/main" id="{B2C3BEEC-BC99-471D-84C5-91D4DF82BC02}"/>
              </a:ext>
            </a:extLst>
          </p:cNvPr>
          <p:cNvSpPr txBox="1"/>
          <p:nvPr/>
        </p:nvSpPr>
        <p:spPr>
          <a:xfrm>
            <a:off x="1097280" y="2725615"/>
            <a:ext cx="8525021" cy="461665"/>
          </a:xfrm>
          <a:prstGeom prst="rect">
            <a:avLst/>
          </a:prstGeom>
          <a:noFill/>
        </p:spPr>
        <p:txBody>
          <a:bodyPr wrap="square" rtlCol="0">
            <a:spAutoFit/>
          </a:bodyPr>
          <a:lstStyle/>
          <a:p>
            <a:r>
              <a:rPr kumimoji="1" lang="ja-JP" altLang="en-US" sz="2400" b="1" dirty="0">
                <a:solidFill>
                  <a:srgbClr val="0070C0"/>
                </a:solidFill>
                <a:latin typeface="Meiryo UI" panose="020B0604030504040204" pitchFamily="50" charset="-128"/>
                <a:ea typeface="Meiryo UI" panose="020B0604030504040204" pitchFamily="50" charset="-128"/>
              </a:rPr>
              <a:t>ユーザービリティを向上し新規顧客を獲得する</a:t>
            </a:r>
          </a:p>
        </p:txBody>
      </p:sp>
    </p:spTree>
    <p:extLst>
      <p:ext uri="{BB962C8B-B14F-4D97-AF65-F5344CB8AC3E}">
        <p14:creationId xmlns:p14="http://schemas.microsoft.com/office/powerpoint/2010/main" val="3827693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B6C6BD0-EDC9-7C44-A414-B66D25E34B52}"/>
              </a:ext>
            </a:extLst>
          </p:cNvPr>
          <p:cNvSpPr>
            <a:spLocks noGrp="1"/>
          </p:cNvSpPr>
          <p:nvPr>
            <p:ph type="title"/>
          </p:nvPr>
        </p:nvSpPr>
        <p:spPr/>
        <p:txBody>
          <a:bodyPr rtlCol="0"/>
          <a:lstStyle/>
          <a:p>
            <a:pPr rtl="0"/>
            <a:r>
              <a:rPr lang="ja-JP" altLang="en-US" dirty="0">
                <a:effectLst/>
                <a:cs typeface="Times New Roman" panose="02020603050405020304" pitchFamily="18" charset="0"/>
              </a:rPr>
              <a:t>改善案</a:t>
            </a:r>
            <a:r>
              <a:rPr lang="en-US" altLang="ja-JP" dirty="0">
                <a:effectLst/>
                <a:cs typeface="Times New Roman" panose="02020603050405020304" pitchFamily="18" charset="0"/>
              </a:rPr>
              <a:t>【</a:t>
            </a:r>
            <a:r>
              <a:rPr lang="ja-JP" altLang="en-US" dirty="0">
                <a:effectLst/>
                <a:cs typeface="Times New Roman" panose="02020603050405020304" pitchFamily="18" charset="0"/>
              </a:rPr>
              <a:t>デザイン</a:t>
            </a:r>
            <a:r>
              <a:rPr lang="en-US" altLang="ja-JP" dirty="0">
                <a:effectLst/>
                <a:cs typeface="Times New Roman" panose="02020603050405020304" pitchFamily="18" charset="0"/>
              </a:rPr>
              <a:t>】</a:t>
            </a:r>
            <a:endParaRPr lang="ja-JP" altLang="en-US"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40BF52A5-F5C5-442D-BDFD-21F2F92E9CBA}"/>
              </a:ext>
            </a:extLst>
          </p:cNvPr>
          <p:cNvPicPr>
            <a:picLocks noChangeAspect="1"/>
          </p:cNvPicPr>
          <p:nvPr/>
        </p:nvPicPr>
        <p:blipFill>
          <a:blip r:embed="rId3"/>
          <a:stretch>
            <a:fillRect/>
          </a:stretch>
        </p:blipFill>
        <p:spPr>
          <a:xfrm>
            <a:off x="10412882" y="6308034"/>
            <a:ext cx="1779118" cy="410565"/>
          </a:xfrm>
          <a:prstGeom prst="rect">
            <a:avLst/>
          </a:prstGeom>
        </p:spPr>
      </p:pic>
      <p:pic>
        <p:nvPicPr>
          <p:cNvPr id="3" name="図 2">
            <a:extLst>
              <a:ext uri="{FF2B5EF4-FFF2-40B4-BE49-F238E27FC236}">
                <a16:creationId xmlns:a16="http://schemas.microsoft.com/office/drawing/2014/main" id="{83177595-6371-4A0D-9200-F10B40C1B5FF}"/>
              </a:ext>
            </a:extLst>
          </p:cNvPr>
          <p:cNvPicPr>
            <a:picLocks noChangeAspect="1"/>
          </p:cNvPicPr>
          <p:nvPr/>
        </p:nvPicPr>
        <p:blipFill>
          <a:blip r:embed="rId4"/>
          <a:stretch>
            <a:fillRect/>
          </a:stretch>
        </p:blipFill>
        <p:spPr>
          <a:xfrm>
            <a:off x="4269194" y="2580276"/>
            <a:ext cx="5469167" cy="3053042"/>
          </a:xfrm>
          <a:prstGeom prst="rect">
            <a:avLst/>
          </a:prstGeom>
        </p:spPr>
      </p:pic>
      <p:pic>
        <p:nvPicPr>
          <p:cNvPr id="6" name="図 5">
            <a:extLst>
              <a:ext uri="{FF2B5EF4-FFF2-40B4-BE49-F238E27FC236}">
                <a16:creationId xmlns:a16="http://schemas.microsoft.com/office/drawing/2014/main" id="{46D2ACD8-06D5-4BDC-9C53-91D6EEDC6984}"/>
              </a:ext>
            </a:extLst>
          </p:cNvPr>
          <p:cNvPicPr>
            <a:picLocks noChangeAspect="1"/>
          </p:cNvPicPr>
          <p:nvPr/>
        </p:nvPicPr>
        <p:blipFill>
          <a:blip r:embed="rId5"/>
          <a:stretch>
            <a:fillRect/>
          </a:stretch>
        </p:blipFill>
        <p:spPr>
          <a:xfrm>
            <a:off x="10005647" y="2580276"/>
            <a:ext cx="1886739" cy="3053042"/>
          </a:xfrm>
          <a:prstGeom prst="rect">
            <a:avLst/>
          </a:prstGeom>
        </p:spPr>
      </p:pic>
      <p:sp>
        <p:nvSpPr>
          <p:cNvPr id="7" name="テキスト ボックス 6">
            <a:extLst>
              <a:ext uri="{FF2B5EF4-FFF2-40B4-BE49-F238E27FC236}">
                <a16:creationId xmlns:a16="http://schemas.microsoft.com/office/drawing/2014/main" id="{08824B15-D9F3-4B12-A20B-D1C43A9C83C7}"/>
              </a:ext>
            </a:extLst>
          </p:cNvPr>
          <p:cNvSpPr txBox="1"/>
          <p:nvPr/>
        </p:nvSpPr>
        <p:spPr>
          <a:xfrm>
            <a:off x="6278881" y="1862029"/>
            <a:ext cx="2504049" cy="369332"/>
          </a:xfrm>
          <a:prstGeom prst="rect">
            <a:avLst/>
          </a:prstGeom>
          <a:noFill/>
        </p:spPr>
        <p:txBody>
          <a:bodyPr wrap="square" rtlCol="0">
            <a:spAutoFit/>
          </a:bodyPr>
          <a:lstStyle/>
          <a:p>
            <a:r>
              <a:rPr kumimoji="1" lang="en-US" altLang="ja-JP" b="1" dirty="0">
                <a:latin typeface="Meiryo UI" panose="020B0604030504040204" pitchFamily="50" charset="-128"/>
                <a:ea typeface="Meiryo UI" panose="020B0604030504040204" pitchFamily="50" charset="-128"/>
              </a:rPr>
              <a:t>PC</a:t>
            </a:r>
            <a:r>
              <a:rPr kumimoji="1" lang="ja-JP" altLang="en-US" b="1" dirty="0">
                <a:latin typeface="Meiryo UI" panose="020B0604030504040204" pitchFamily="50" charset="-128"/>
                <a:ea typeface="Meiryo UI" panose="020B0604030504040204" pitchFamily="50" charset="-128"/>
              </a:rPr>
              <a:t>表示画面</a:t>
            </a:r>
          </a:p>
        </p:txBody>
      </p:sp>
      <p:sp>
        <p:nvSpPr>
          <p:cNvPr id="10" name="テキスト ボックス 9">
            <a:extLst>
              <a:ext uri="{FF2B5EF4-FFF2-40B4-BE49-F238E27FC236}">
                <a16:creationId xmlns:a16="http://schemas.microsoft.com/office/drawing/2014/main" id="{BC069E44-A28A-4D1F-863E-0507D5E73065}"/>
              </a:ext>
            </a:extLst>
          </p:cNvPr>
          <p:cNvSpPr txBox="1"/>
          <p:nvPr/>
        </p:nvSpPr>
        <p:spPr>
          <a:xfrm>
            <a:off x="10104121" y="1862029"/>
            <a:ext cx="6098344" cy="369332"/>
          </a:xfrm>
          <a:prstGeom prst="rect">
            <a:avLst/>
          </a:prstGeom>
          <a:noFill/>
        </p:spPr>
        <p:txBody>
          <a:bodyPr wrap="square">
            <a:spAutoFit/>
          </a:bodyPr>
          <a:lstStyle/>
          <a:p>
            <a:r>
              <a:rPr kumimoji="1" lang="ja-JP" altLang="en-US" b="1" dirty="0">
                <a:latin typeface="Meiryo UI" panose="020B0604030504040204" pitchFamily="50" charset="-128"/>
                <a:ea typeface="Meiryo UI" panose="020B0604030504040204" pitchFamily="50" charset="-128"/>
              </a:rPr>
              <a:t>スマホ表示画面</a:t>
            </a:r>
          </a:p>
        </p:txBody>
      </p:sp>
      <p:sp>
        <p:nvSpPr>
          <p:cNvPr id="11" name="テキスト ボックス 10">
            <a:extLst>
              <a:ext uri="{FF2B5EF4-FFF2-40B4-BE49-F238E27FC236}">
                <a16:creationId xmlns:a16="http://schemas.microsoft.com/office/drawing/2014/main" id="{A38B2C8B-55DD-4DCF-8BDB-0E7C3BBFD01A}"/>
              </a:ext>
            </a:extLst>
          </p:cNvPr>
          <p:cNvSpPr txBox="1"/>
          <p:nvPr/>
        </p:nvSpPr>
        <p:spPr>
          <a:xfrm>
            <a:off x="713349" y="1862029"/>
            <a:ext cx="2504049"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現状ホームページ</a:t>
            </a:r>
          </a:p>
        </p:txBody>
      </p:sp>
      <p:sp>
        <p:nvSpPr>
          <p:cNvPr id="12" name="正方形/長方形 11">
            <a:extLst>
              <a:ext uri="{FF2B5EF4-FFF2-40B4-BE49-F238E27FC236}">
                <a16:creationId xmlns:a16="http://schemas.microsoft.com/office/drawing/2014/main" id="{5733CCE8-F062-4788-900B-251124CD4115}"/>
              </a:ext>
            </a:extLst>
          </p:cNvPr>
          <p:cNvSpPr/>
          <p:nvPr/>
        </p:nvSpPr>
        <p:spPr>
          <a:xfrm>
            <a:off x="115471" y="2429841"/>
            <a:ext cx="3101927" cy="32034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ホームページ画像</a:t>
            </a:r>
          </a:p>
        </p:txBody>
      </p:sp>
      <p:sp>
        <p:nvSpPr>
          <p:cNvPr id="13" name="矢印: 右 12">
            <a:extLst>
              <a:ext uri="{FF2B5EF4-FFF2-40B4-BE49-F238E27FC236}">
                <a16:creationId xmlns:a16="http://schemas.microsoft.com/office/drawing/2014/main" id="{4FC67743-B26E-4751-B8CE-11CDE44C1E7D}"/>
              </a:ext>
            </a:extLst>
          </p:cNvPr>
          <p:cNvSpPr/>
          <p:nvPr/>
        </p:nvSpPr>
        <p:spPr>
          <a:xfrm>
            <a:off x="3484684" y="3844870"/>
            <a:ext cx="543370" cy="5238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116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B6C6BD0-EDC9-7C44-A414-B66D25E34B52}"/>
              </a:ext>
            </a:extLst>
          </p:cNvPr>
          <p:cNvSpPr>
            <a:spLocks noGrp="1"/>
          </p:cNvSpPr>
          <p:nvPr>
            <p:ph type="title"/>
          </p:nvPr>
        </p:nvSpPr>
        <p:spPr/>
        <p:txBody>
          <a:bodyPr rtlCol="0"/>
          <a:lstStyle/>
          <a:p>
            <a:pPr rtl="0"/>
            <a:r>
              <a:rPr lang="ja-JP" altLang="en-US" dirty="0">
                <a:effectLst/>
                <a:cs typeface="Times New Roman" panose="02020603050405020304" pitchFamily="18" charset="0"/>
              </a:rPr>
              <a:t>改善案</a:t>
            </a:r>
            <a:r>
              <a:rPr lang="en-US" altLang="ja-JP" dirty="0">
                <a:effectLst/>
                <a:cs typeface="Times New Roman" panose="02020603050405020304" pitchFamily="18" charset="0"/>
              </a:rPr>
              <a:t>【</a:t>
            </a:r>
            <a:r>
              <a:rPr lang="ja-JP" altLang="en-US" dirty="0">
                <a:effectLst/>
                <a:cs typeface="Times New Roman" panose="02020603050405020304" pitchFamily="18" charset="0"/>
              </a:rPr>
              <a:t>コンテンツ整理</a:t>
            </a:r>
            <a:r>
              <a:rPr lang="en-US" altLang="ja-JP" dirty="0">
                <a:effectLst/>
                <a:cs typeface="Times New Roman" panose="02020603050405020304" pitchFamily="18" charset="0"/>
              </a:rPr>
              <a:t>】</a:t>
            </a:r>
            <a:endParaRPr lang="ja-JP" altLang="en-US"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40BF52A5-F5C5-442D-BDFD-21F2F92E9CBA}"/>
              </a:ext>
            </a:extLst>
          </p:cNvPr>
          <p:cNvPicPr>
            <a:picLocks noChangeAspect="1"/>
          </p:cNvPicPr>
          <p:nvPr/>
        </p:nvPicPr>
        <p:blipFill>
          <a:blip r:embed="rId3"/>
          <a:stretch>
            <a:fillRect/>
          </a:stretch>
        </p:blipFill>
        <p:spPr>
          <a:xfrm>
            <a:off x="10412882" y="6382566"/>
            <a:ext cx="1779118" cy="410565"/>
          </a:xfrm>
          <a:prstGeom prst="rect">
            <a:avLst/>
          </a:prstGeom>
        </p:spPr>
      </p:pic>
      <p:sp>
        <p:nvSpPr>
          <p:cNvPr id="4" name="正方形/長方形 3">
            <a:extLst>
              <a:ext uri="{FF2B5EF4-FFF2-40B4-BE49-F238E27FC236}">
                <a16:creationId xmlns:a16="http://schemas.microsoft.com/office/drawing/2014/main" id="{687D7DDD-F19F-4AD1-87E0-51567B3EDFBD}"/>
              </a:ext>
            </a:extLst>
          </p:cNvPr>
          <p:cNvSpPr/>
          <p:nvPr/>
        </p:nvSpPr>
        <p:spPr>
          <a:xfrm>
            <a:off x="109013" y="2019370"/>
            <a:ext cx="3793753" cy="4493946"/>
          </a:xfrm>
          <a:prstGeom prst="rect">
            <a:avLst/>
          </a:prstGeom>
          <a:solidFill>
            <a:schemeClr val="bg1">
              <a:lumMod val="95000"/>
            </a:schemeClr>
          </a:solidFill>
          <a:ln w="1270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ct val="200000"/>
              </a:lnSpc>
            </a:pPr>
            <a:r>
              <a:rPr kumimoji="1" lang="ja-JP" altLang="en-US" b="1"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既存サイトマップ</a:t>
            </a:r>
          </a:p>
        </p:txBody>
      </p:sp>
      <p:sp>
        <p:nvSpPr>
          <p:cNvPr id="6" name="正方形/長方形 5">
            <a:extLst>
              <a:ext uri="{FF2B5EF4-FFF2-40B4-BE49-F238E27FC236}">
                <a16:creationId xmlns:a16="http://schemas.microsoft.com/office/drawing/2014/main" id="{8C0EAB2C-751F-40DB-A535-8648797DBECF}"/>
              </a:ext>
            </a:extLst>
          </p:cNvPr>
          <p:cNvSpPr/>
          <p:nvPr/>
        </p:nvSpPr>
        <p:spPr>
          <a:xfrm>
            <a:off x="4566176" y="2019370"/>
            <a:ext cx="3793753" cy="4493946"/>
          </a:xfrm>
          <a:prstGeom prst="rect">
            <a:avLst/>
          </a:prstGeom>
          <a:solidFill>
            <a:schemeClr val="accent1">
              <a:lumMod val="20000"/>
              <a:lumOff val="80000"/>
            </a:schemeClr>
          </a:solidFill>
          <a:ln w="1270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ct val="200000"/>
              </a:lnSpc>
            </a:pPr>
            <a:r>
              <a:rPr kumimoji="1" lang="ja-JP" altLang="en-US" b="1" dirty="0">
                <a:solidFill>
                  <a:srgbClr val="0071BC"/>
                </a:solidFill>
                <a:latin typeface="メイリオ" panose="020B0604030504040204" pitchFamily="50" charset="-128"/>
                <a:ea typeface="メイリオ" panose="020B0604030504040204" pitchFamily="50" charset="-128"/>
                <a:cs typeface="メイリオ" panose="020B0604030504040204" pitchFamily="50" charset="-128"/>
              </a:rPr>
              <a:t>リニューアル後サイトマップ</a:t>
            </a:r>
          </a:p>
        </p:txBody>
      </p:sp>
      <p:sp>
        <p:nvSpPr>
          <p:cNvPr id="2" name="正方形/長方形 1">
            <a:extLst>
              <a:ext uri="{FF2B5EF4-FFF2-40B4-BE49-F238E27FC236}">
                <a16:creationId xmlns:a16="http://schemas.microsoft.com/office/drawing/2014/main" id="{82F79C6D-4DE6-4B5B-B1D7-C8F7291F7ED3}"/>
              </a:ext>
            </a:extLst>
          </p:cNvPr>
          <p:cNvSpPr/>
          <p:nvPr/>
        </p:nvSpPr>
        <p:spPr>
          <a:xfrm>
            <a:off x="163175" y="3114818"/>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会社概要</a:t>
            </a:r>
          </a:p>
        </p:txBody>
      </p:sp>
      <p:sp>
        <p:nvSpPr>
          <p:cNvPr id="7" name="正方形/長方形 6">
            <a:extLst>
              <a:ext uri="{FF2B5EF4-FFF2-40B4-BE49-F238E27FC236}">
                <a16:creationId xmlns:a16="http://schemas.microsoft.com/office/drawing/2014/main" id="{4289B880-28D3-40E0-867A-76AA1A9A8E18}"/>
              </a:ext>
            </a:extLst>
          </p:cNvPr>
          <p:cNvSpPr/>
          <p:nvPr/>
        </p:nvSpPr>
        <p:spPr>
          <a:xfrm>
            <a:off x="180283" y="5414223"/>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料金プラン</a:t>
            </a:r>
          </a:p>
        </p:txBody>
      </p:sp>
      <p:sp>
        <p:nvSpPr>
          <p:cNvPr id="8" name="正方形/長方形 7">
            <a:extLst>
              <a:ext uri="{FF2B5EF4-FFF2-40B4-BE49-F238E27FC236}">
                <a16:creationId xmlns:a16="http://schemas.microsoft.com/office/drawing/2014/main" id="{C2E04C4D-2B9E-4167-B7FE-426A5F7F580B}"/>
              </a:ext>
            </a:extLst>
          </p:cNvPr>
          <p:cNvSpPr/>
          <p:nvPr/>
        </p:nvSpPr>
        <p:spPr>
          <a:xfrm>
            <a:off x="171313" y="6142520"/>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お問合せ</a:t>
            </a:r>
          </a:p>
        </p:txBody>
      </p:sp>
      <p:sp>
        <p:nvSpPr>
          <p:cNvPr id="10" name="正方形/長方形 9">
            <a:extLst>
              <a:ext uri="{FF2B5EF4-FFF2-40B4-BE49-F238E27FC236}">
                <a16:creationId xmlns:a16="http://schemas.microsoft.com/office/drawing/2014/main" id="{532BBACC-320E-42D1-B1F4-F55BAE302788}"/>
              </a:ext>
            </a:extLst>
          </p:cNvPr>
          <p:cNvSpPr/>
          <p:nvPr/>
        </p:nvSpPr>
        <p:spPr>
          <a:xfrm>
            <a:off x="171313" y="4484657"/>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サービス内容</a:t>
            </a:r>
          </a:p>
        </p:txBody>
      </p:sp>
      <p:sp>
        <p:nvSpPr>
          <p:cNvPr id="11" name="正方形/長方形 10">
            <a:extLst>
              <a:ext uri="{FF2B5EF4-FFF2-40B4-BE49-F238E27FC236}">
                <a16:creationId xmlns:a16="http://schemas.microsoft.com/office/drawing/2014/main" id="{93B32925-2E12-4077-81E5-2C1C6A1A011E}"/>
              </a:ext>
            </a:extLst>
          </p:cNvPr>
          <p:cNvSpPr/>
          <p:nvPr/>
        </p:nvSpPr>
        <p:spPr>
          <a:xfrm>
            <a:off x="2273550" y="2620737"/>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企業理念</a:t>
            </a:r>
          </a:p>
        </p:txBody>
      </p:sp>
      <p:sp>
        <p:nvSpPr>
          <p:cNvPr id="14" name="正方形/長方形 13">
            <a:extLst>
              <a:ext uri="{FF2B5EF4-FFF2-40B4-BE49-F238E27FC236}">
                <a16:creationId xmlns:a16="http://schemas.microsoft.com/office/drawing/2014/main" id="{2F7F751D-B29D-4914-AA5B-DA1B8D9D3BF6}"/>
              </a:ext>
            </a:extLst>
          </p:cNvPr>
          <p:cNvSpPr/>
          <p:nvPr/>
        </p:nvSpPr>
        <p:spPr>
          <a:xfrm>
            <a:off x="2283852" y="4146320"/>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○○制作</a:t>
            </a:r>
          </a:p>
        </p:txBody>
      </p:sp>
      <p:sp>
        <p:nvSpPr>
          <p:cNvPr id="15" name="正方形/長方形 14">
            <a:extLst>
              <a:ext uri="{FF2B5EF4-FFF2-40B4-BE49-F238E27FC236}">
                <a16:creationId xmlns:a16="http://schemas.microsoft.com/office/drawing/2014/main" id="{027887DF-FD30-42B8-ABA4-517A8E077299}"/>
              </a:ext>
            </a:extLst>
          </p:cNvPr>
          <p:cNvSpPr/>
          <p:nvPr/>
        </p:nvSpPr>
        <p:spPr>
          <a:xfrm>
            <a:off x="2283852" y="3344503"/>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グループ会社</a:t>
            </a:r>
          </a:p>
        </p:txBody>
      </p:sp>
      <p:sp>
        <p:nvSpPr>
          <p:cNvPr id="16" name="正方形/長方形 15">
            <a:extLst>
              <a:ext uri="{FF2B5EF4-FFF2-40B4-BE49-F238E27FC236}">
                <a16:creationId xmlns:a16="http://schemas.microsoft.com/office/drawing/2014/main" id="{3777413F-EE01-4131-A3B1-99B6AC2B8554}"/>
              </a:ext>
            </a:extLst>
          </p:cNvPr>
          <p:cNvSpPr/>
          <p:nvPr/>
        </p:nvSpPr>
        <p:spPr>
          <a:xfrm>
            <a:off x="2279389" y="3731850"/>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アクセス</a:t>
            </a:r>
          </a:p>
        </p:txBody>
      </p:sp>
      <p:sp>
        <p:nvSpPr>
          <p:cNvPr id="17" name="正方形/長方形 16">
            <a:extLst>
              <a:ext uri="{FF2B5EF4-FFF2-40B4-BE49-F238E27FC236}">
                <a16:creationId xmlns:a16="http://schemas.microsoft.com/office/drawing/2014/main" id="{3E40FB6A-04DD-4D18-9D40-C2C1881AD5CE}"/>
              </a:ext>
            </a:extLst>
          </p:cNvPr>
          <p:cNvSpPr/>
          <p:nvPr/>
        </p:nvSpPr>
        <p:spPr>
          <a:xfrm>
            <a:off x="2273550" y="2964186"/>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事業案内</a:t>
            </a:r>
          </a:p>
        </p:txBody>
      </p:sp>
      <p:sp>
        <p:nvSpPr>
          <p:cNvPr id="18" name="正方形/長方形 17">
            <a:extLst>
              <a:ext uri="{FF2B5EF4-FFF2-40B4-BE49-F238E27FC236}">
                <a16:creationId xmlns:a16="http://schemas.microsoft.com/office/drawing/2014/main" id="{B93929CB-70A2-47CD-94AC-0CA56CDF4C0E}"/>
              </a:ext>
            </a:extLst>
          </p:cNvPr>
          <p:cNvSpPr/>
          <p:nvPr/>
        </p:nvSpPr>
        <p:spPr>
          <a:xfrm>
            <a:off x="2273550" y="4724703"/>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○○制作</a:t>
            </a:r>
          </a:p>
        </p:txBody>
      </p:sp>
      <p:sp>
        <p:nvSpPr>
          <p:cNvPr id="19" name="正方形/長方形 18">
            <a:extLst>
              <a:ext uri="{FF2B5EF4-FFF2-40B4-BE49-F238E27FC236}">
                <a16:creationId xmlns:a16="http://schemas.microsoft.com/office/drawing/2014/main" id="{458EE65C-3DAC-498A-88C3-3A2A08917346}"/>
              </a:ext>
            </a:extLst>
          </p:cNvPr>
          <p:cNvSpPr/>
          <p:nvPr/>
        </p:nvSpPr>
        <p:spPr>
          <a:xfrm>
            <a:off x="2283406" y="5131365"/>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dirty="0">
                <a:latin typeface="Meiryo UI" panose="020B0604030504040204" pitchFamily="50" charset="-128"/>
                <a:ea typeface="Meiryo UI" panose="020B0604030504040204" pitchFamily="50" charset="-128"/>
              </a:rPr>
              <a:t>A</a:t>
            </a:r>
            <a:r>
              <a:rPr kumimoji="1" lang="ja-JP" altLang="en-US" sz="1400" dirty="0">
                <a:latin typeface="Meiryo UI" panose="020B0604030504040204" pitchFamily="50" charset="-128"/>
                <a:ea typeface="Meiryo UI" panose="020B0604030504040204" pitchFamily="50" charset="-128"/>
              </a:rPr>
              <a:t>プラン</a:t>
            </a:r>
          </a:p>
        </p:txBody>
      </p:sp>
      <p:sp>
        <p:nvSpPr>
          <p:cNvPr id="20" name="正方形/長方形 19">
            <a:extLst>
              <a:ext uri="{FF2B5EF4-FFF2-40B4-BE49-F238E27FC236}">
                <a16:creationId xmlns:a16="http://schemas.microsoft.com/office/drawing/2014/main" id="{3BBBD279-375E-4031-A027-CE08A94F9263}"/>
              </a:ext>
            </a:extLst>
          </p:cNvPr>
          <p:cNvSpPr/>
          <p:nvPr/>
        </p:nvSpPr>
        <p:spPr>
          <a:xfrm>
            <a:off x="2273550" y="5717556"/>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dirty="0">
                <a:latin typeface="Meiryo UI" panose="020B0604030504040204" pitchFamily="50" charset="-128"/>
                <a:ea typeface="Meiryo UI" panose="020B0604030504040204" pitchFamily="50" charset="-128"/>
              </a:rPr>
              <a:t>B</a:t>
            </a:r>
            <a:r>
              <a:rPr kumimoji="1" lang="ja-JP" altLang="en-US" sz="1400" dirty="0">
                <a:latin typeface="Meiryo UI" panose="020B0604030504040204" pitchFamily="50" charset="-128"/>
                <a:ea typeface="Meiryo UI" panose="020B0604030504040204" pitchFamily="50" charset="-128"/>
              </a:rPr>
              <a:t>プラン</a:t>
            </a:r>
          </a:p>
        </p:txBody>
      </p:sp>
      <p:sp>
        <p:nvSpPr>
          <p:cNvPr id="22" name="正方形/長方形 21">
            <a:extLst>
              <a:ext uri="{FF2B5EF4-FFF2-40B4-BE49-F238E27FC236}">
                <a16:creationId xmlns:a16="http://schemas.microsoft.com/office/drawing/2014/main" id="{CB765A5D-2F45-4904-8D6E-A8B82756B5EC}"/>
              </a:ext>
            </a:extLst>
          </p:cNvPr>
          <p:cNvSpPr/>
          <p:nvPr/>
        </p:nvSpPr>
        <p:spPr>
          <a:xfrm>
            <a:off x="6905857" y="2620737"/>
            <a:ext cx="1108204" cy="5638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企業理念</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事業案内</a:t>
            </a:r>
          </a:p>
        </p:txBody>
      </p:sp>
      <p:sp>
        <p:nvSpPr>
          <p:cNvPr id="23" name="正方形/長方形 22">
            <a:extLst>
              <a:ext uri="{FF2B5EF4-FFF2-40B4-BE49-F238E27FC236}">
                <a16:creationId xmlns:a16="http://schemas.microsoft.com/office/drawing/2014/main" id="{8B3325C5-6C4F-448C-8CDC-E20F843EFEA1}"/>
              </a:ext>
            </a:extLst>
          </p:cNvPr>
          <p:cNvSpPr/>
          <p:nvPr/>
        </p:nvSpPr>
        <p:spPr>
          <a:xfrm>
            <a:off x="6905857" y="3399777"/>
            <a:ext cx="1108204" cy="5638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グループ会社</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アクセス</a:t>
            </a:r>
          </a:p>
        </p:txBody>
      </p:sp>
      <p:sp>
        <p:nvSpPr>
          <p:cNvPr id="24" name="正方形/長方形 23">
            <a:extLst>
              <a:ext uri="{FF2B5EF4-FFF2-40B4-BE49-F238E27FC236}">
                <a16:creationId xmlns:a16="http://schemas.microsoft.com/office/drawing/2014/main" id="{C6BD781B-70AD-4A13-BDF6-F49AC72189BC}"/>
              </a:ext>
            </a:extLst>
          </p:cNvPr>
          <p:cNvSpPr/>
          <p:nvPr/>
        </p:nvSpPr>
        <p:spPr>
          <a:xfrm>
            <a:off x="4630180" y="4450396"/>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サービス内容</a:t>
            </a:r>
          </a:p>
        </p:txBody>
      </p:sp>
      <p:sp>
        <p:nvSpPr>
          <p:cNvPr id="27" name="正方形/長方形 26">
            <a:extLst>
              <a:ext uri="{FF2B5EF4-FFF2-40B4-BE49-F238E27FC236}">
                <a16:creationId xmlns:a16="http://schemas.microsoft.com/office/drawing/2014/main" id="{9D2655D5-BA0F-4E3B-AC4B-1D8AED96CBFF}"/>
              </a:ext>
            </a:extLst>
          </p:cNvPr>
          <p:cNvSpPr/>
          <p:nvPr/>
        </p:nvSpPr>
        <p:spPr>
          <a:xfrm>
            <a:off x="6905857" y="4844726"/>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お問合せ</a:t>
            </a:r>
          </a:p>
        </p:txBody>
      </p:sp>
      <p:sp>
        <p:nvSpPr>
          <p:cNvPr id="28" name="正方形/長方形 27">
            <a:extLst>
              <a:ext uri="{FF2B5EF4-FFF2-40B4-BE49-F238E27FC236}">
                <a16:creationId xmlns:a16="http://schemas.microsoft.com/office/drawing/2014/main" id="{F448068C-9553-42EE-8A78-5ABFF666EE30}"/>
              </a:ext>
            </a:extLst>
          </p:cNvPr>
          <p:cNvSpPr/>
          <p:nvPr/>
        </p:nvSpPr>
        <p:spPr>
          <a:xfrm>
            <a:off x="4607709" y="3114818"/>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会社概要</a:t>
            </a:r>
          </a:p>
        </p:txBody>
      </p:sp>
      <p:sp>
        <p:nvSpPr>
          <p:cNvPr id="30" name="正方形/長方形 29">
            <a:extLst>
              <a:ext uri="{FF2B5EF4-FFF2-40B4-BE49-F238E27FC236}">
                <a16:creationId xmlns:a16="http://schemas.microsoft.com/office/drawing/2014/main" id="{D43F9B03-A581-478B-B9EE-21F03472DE06}"/>
              </a:ext>
            </a:extLst>
          </p:cNvPr>
          <p:cNvSpPr/>
          <p:nvPr/>
        </p:nvSpPr>
        <p:spPr>
          <a:xfrm>
            <a:off x="6905857" y="4146320"/>
            <a:ext cx="1108204" cy="5638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○○制作</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料金プラン</a:t>
            </a:r>
          </a:p>
        </p:txBody>
      </p:sp>
      <p:sp>
        <p:nvSpPr>
          <p:cNvPr id="31" name="正方形/長方形 30">
            <a:extLst>
              <a:ext uri="{FF2B5EF4-FFF2-40B4-BE49-F238E27FC236}">
                <a16:creationId xmlns:a16="http://schemas.microsoft.com/office/drawing/2014/main" id="{D61378E9-D7DE-4AEE-A5BC-527AEC07A519}"/>
              </a:ext>
            </a:extLst>
          </p:cNvPr>
          <p:cNvSpPr/>
          <p:nvPr/>
        </p:nvSpPr>
        <p:spPr>
          <a:xfrm>
            <a:off x="4647241" y="5414223"/>
            <a:ext cx="1108204" cy="240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お問合せ</a:t>
            </a:r>
          </a:p>
        </p:txBody>
      </p:sp>
      <p:sp>
        <p:nvSpPr>
          <p:cNvPr id="3" name="テキスト ボックス 2">
            <a:extLst>
              <a:ext uri="{FF2B5EF4-FFF2-40B4-BE49-F238E27FC236}">
                <a16:creationId xmlns:a16="http://schemas.microsoft.com/office/drawing/2014/main" id="{3B22DA42-9E00-4F88-94BE-4DFE5F75F979}"/>
              </a:ext>
            </a:extLst>
          </p:cNvPr>
          <p:cNvSpPr txBox="1"/>
          <p:nvPr/>
        </p:nvSpPr>
        <p:spPr>
          <a:xfrm>
            <a:off x="8403782" y="2866010"/>
            <a:ext cx="3723416" cy="2862322"/>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会社概要についてコンテンツを整理</a:t>
            </a:r>
            <a:endParaRPr kumimoji="1" lang="en-US" altLang="ja-JP"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サービス内容から料金プランを見れるようコンテンツを整理</a:t>
            </a:r>
            <a:endParaRPr kumimoji="1" lang="en-US" altLang="ja-JP"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サービス内容からも問い合わせフォーム入力への導線確保</a:t>
            </a:r>
            <a:endParaRPr kumimoji="1" lang="en-US" altLang="ja-JP" dirty="0">
              <a:latin typeface="Meiryo UI" panose="020B0604030504040204" pitchFamily="50" charset="-128"/>
              <a:ea typeface="Meiryo UI" panose="020B0604030504040204" pitchFamily="50" charset="-128"/>
            </a:endParaRPr>
          </a:p>
          <a:p>
            <a:endParaRPr kumimoji="1" lang="en-US" altLang="ja-JP" dirty="0"/>
          </a:p>
          <a:p>
            <a:endParaRPr kumimoji="1" lang="en-US" altLang="ja-JP" dirty="0"/>
          </a:p>
          <a:p>
            <a:endParaRPr kumimoji="1" lang="ja-JP" altLang="en-US" dirty="0"/>
          </a:p>
        </p:txBody>
      </p:sp>
      <p:sp>
        <p:nvSpPr>
          <p:cNvPr id="32" name="テキスト ボックス 31">
            <a:extLst>
              <a:ext uri="{FF2B5EF4-FFF2-40B4-BE49-F238E27FC236}">
                <a16:creationId xmlns:a16="http://schemas.microsoft.com/office/drawing/2014/main" id="{6D3FF095-C558-4F2B-95F8-514421A9ED3A}"/>
              </a:ext>
            </a:extLst>
          </p:cNvPr>
          <p:cNvSpPr txBox="1"/>
          <p:nvPr/>
        </p:nvSpPr>
        <p:spPr>
          <a:xfrm>
            <a:off x="9718404" y="2121915"/>
            <a:ext cx="2025748"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改善点</a:t>
            </a:r>
          </a:p>
        </p:txBody>
      </p:sp>
      <p:sp>
        <p:nvSpPr>
          <p:cNvPr id="33" name="矢印: 右 32">
            <a:extLst>
              <a:ext uri="{FF2B5EF4-FFF2-40B4-BE49-F238E27FC236}">
                <a16:creationId xmlns:a16="http://schemas.microsoft.com/office/drawing/2014/main" id="{A00486AC-79AC-4E97-900E-C84E2D6D1EBC}"/>
              </a:ext>
            </a:extLst>
          </p:cNvPr>
          <p:cNvSpPr/>
          <p:nvPr/>
        </p:nvSpPr>
        <p:spPr>
          <a:xfrm>
            <a:off x="3989549" y="3705768"/>
            <a:ext cx="543370" cy="5238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左中かっこ 34">
            <a:extLst>
              <a:ext uri="{FF2B5EF4-FFF2-40B4-BE49-F238E27FC236}">
                <a16:creationId xmlns:a16="http://schemas.microsoft.com/office/drawing/2014/main" id="{C9B24961-5087-4FD9-BBF8-D3716AAEBD96}"/>
              </a:ext>
            </a:extLst>
          </p:cNvPr>
          <p:cNvSpPr/>
          <p:nvPr/>
        </p:nvSpPr>
        <p:spPr>
          <a:xfrm>
            <a:off x="1341776" y="2686949"/>
            <a:ext cx="573950" cy="1126892"/>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C5E1D463-1E3D-4468-9FC8-02F41428F474}"/>
              </a:ext>
            </a:extLst>
          </p:cNvPr>
          <p:cNvSpPr txBox="1"/>
          <p:nvPr/>
        </p:nvSpPr>
        <p:spPr>
          <a:xfrm>
            <a:off x="323061" y="2264712"/>
            <a:ext cx="1262733"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第</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層</a:t>
            </a:r>
          </a:p>
        </p:txBody>
      </p:sp>
      <p:sp>
        <p:nvSpPr>
          <p:cNvPr id="38" name="テキスト ボックス 37">
            <a:extLst>
              <a:ext uri="{FF2B5EF4-FFF2-40B4-BE49-F238E27FC236}">
                <a16:creationId xmlns:a16="http://schemas.microsoft.com/office/drawing/2014/main" id="{CC44AE66-7B36-4923-8DE9-A44E522BE33B}"/>
              </a:ext>
            </a:extLst>
          </p:cNvPr>
          <p:cNvSpPr txBox="1"/>
          <p:nvPr/>
        </p:nvSpPr>
        <p:spPr>
          <a:xfrm>
            <a:off x="4771941" y="2259793"/>
            <a:ext cx="1262733"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第</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層</a:t>
            </a:r>
          </a:p>
        </p:txBody>
      </p:sp>
      <p:sp>
        <p:nvSpPr>
          <p:cNvPr id="39" name="テキスト ボックス 38">
            <a:extLst>
              <a:ext uri="{FF2B5EF4-FFF2-40B4-BE49-F238E27FC236}">
                <a16:creationId xmlns:a16="http://schemas.microsoft.com/office/drawing/2014/main" id="{31B4F7D4-F76D-447D-B922-195B3568015F}"/>
              </a:ext>
            </a:extLst>
          </p:cNvPr>
          <p:cNvSpPr txBox="1"/>
          <p:nvPr/>
        </p:nvSpPr>
        <p:spPr>
          <a:xfrm>
            <a:off x="2596180" y="2264712"/>
            <a:ext cx="1262733"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第</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層</a:t>
            </a:r>
          </a:p>
        </p:txBody>
      </p:sp>
      <p:sp>
        <p:nvSpPr>
          <p:cNvPr id="40" name="テキスト ボックス 39">
            <a:extLst>
              <a:ext uri="{FF2B5EF4-FFF2-40B4-BE49-F238E27FC236}">
                <a16:creationId xmlns:a16="http://schemas.microsoft.com/office/drawing/2014/main" id="{AB6BDFAC-5464-4B24-930F-867C00FFFB94}"/>
              </a:ext>
            </a:extLst>
          </p:cNvPr>
          <p:cNvSpPr txBox="1"/>
          <p:nvPr/>
        </p:nvSpPr>
        <p:spPr>
          <a:xfrm>
            <a:off x="7382695" y="2257296"/>
            <a:ext cx="1262733"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第</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層</a:t>
            </a:r>
          </a:p>
        </p:txBody>
      </p:sp>
      <p:sp>
        <p:nvSpPr>
          <p:cNvPr id="42" name="左中かっこ 41">
            <a:extLst>
              <a:ext uri="{FF2B5EF4-FFF2-40B4-BE49-F238E27FC236}">
                <a16:creationId xmlns:a16="http://schemas.microsoft.com/office/drawing/2014/main" id="{45ABEE04-5CB4-4EC3-8433-3C23498D5A12}"/>
              </a:ext>
            </a:extLst>
          </p:cNvPr>
          <p:cNvSpPr/>
          <p:nvPr/>
        </p:nvSpPr>
        <p:spPr>
          <a:xfrm>
            <a:off x="5955178" y="2686949"/>
            <a:ext cx="573950" cy="1126892"/>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3" name="左中かっこ 42">
            <a:extLst>
              <a:ext uri="{FF2B5EF4-FFF2-40B4-BE49-F238E27FC236}">
                <a16:creationId xmlns:a16="http://schemas.microsoft.com/office/drawing/2014/main" id="{C81D12BF-76E2-424F-A90A-87AF37B328E8}"/>
              </a:ext>
            </a:extLst>
          </p:cNvPr>
          <p:cNvSpPr/>
          <p:nvPr/>
        </p:nvSpPr>
        <p:spPr>
          <a:xfrm>
            <a:off x="1349266" y="5153666"/>
            <a:ext cx="581346" cy="76116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4" name="左中かっこ 43">
            <a:extLst>
              <a:ext uri="{FF2B5EF4-FFF2-40B4-BE49-F238E27FC236}">
                <a16:creationId xmlns:a16="http://schemas.microsoft.com/office/drawing/2014/main" id="{34AC00F8-E9B2-4A45-9896-4C532E09C088}"/>
              </a:ext>
            </a:extLst>
          </p:cNvPr>
          <p:cNvSpPr/>
          <p:nvPr/>
        </p:nvSpPr>
        <p:spPr>
          <a:xfrm>
            <a:off x="1344649" y="4154214"/>
            <a:ext cx="581346" cy="76116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5" name="左中かっこ 44">
            <a:extLst>
              <a:ext uri="{FF2B5EF4-FFF2-40B4-BE49-F238E27FC236}">
                <a16:creationId xmlns:a16="http://schemas.microsoft.com/office/drawing/2014/main" id="{994BE1EC-7B77-4642-B0CE-6EF1DC44CE00}"/>
              </a:ext>
            </a:extLst>
          </p:cNvPr>
          <p:cNvSpPr/>
          <p:nvPr/>
        </p:nvSpPr>
        <p:spPr>
          <a:xfrm>
            <a:off x="5955178" y="4266343"/>
            <a:ext cx="581346" cy="76116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Tree>
    <p:extLst>
      <p:ext uri="{BB962C8B-B14F-4D97-AF65-F5344CB8AC3E}">
        <p14:creationId xmlns:p14="http://schemas.microsoft.com/office/powerpoint/2010/main" val="923599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6" descr="プロセス図のSmartArt">
            <a:extLst>
              <a:ext uri="{FF2B5EF4-FFF2-40B4-BE49-F238E27FC236}">
                <a16:creationId xmlns:a16="http://schemas.microsoft.com/office/drawing/2014/main" id="{668F23AC-E03A-498E-B416-C53303ABA132}"/>
              </a:ext>
            </a:extLst>
          </p:cNvPr>
          <p:cNvGraphicFramePr>
            <a:graphicFrameLocks noGrp="1"/>
          </p:cNvGraphicFramePr>
          <p:nvPr>
            <p:ph idx="1"/>
            <p:extLst>
              <p:ext uri="{D42A27DB-BD31-4B8C-83A1-F6EECF244321}">
                <p14:modId xmlns:p14="http://schemas.microsoft.com/office/powerpoint/2010/main" val="4051949456"/>
              </p:ext>
            </p:extLst>
          </p:nvPr>
        </p:nvGraphicFramePr>
        <p:xfrm>
          <a:off x="1237639" y="2461846"/>
          <a:ext cx="10410409" cy="3717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タイトル 1">
            <a:extLst>
              <a:ext uri="{FF2B5EF4-FFF2-40B4-BE49-F238E27FC236}">
                <a16:creationId xmlns:a16="http://schemas.microsoft.com/office/drawing/2014/main" id="{86531FB3-8761-4C62-A879-97C144611878}"/>
              </a:ext>
            </a:extLst>
          </p:cNvPr>
          <p:cNvSpPr>
            <a:spLocks noGrp="1"/>
          </p:cNvSpPr>
          <p:nvPr>
            <p:ph type="title"/>
          </p:nvPr>
        </p:nvSpPr>
        <p:spPr/>
        <p:txBody>
          <a:bodyPr rtlCol="0"/>
          <a:lstStyle/>
          <a:p>
            <a:pPr rtl="0"/>
            <a:r>
              <a:rPr lang="ja-JP" altLang="en-US" dirty="0"/>
              <a:t>リニューアル</a:t>
            </a:r>
            <a:r>
              <a:rPr lang="ja-JP" altLang="en-US" dirty="0">
                <a:latin typeface="Meiryo UI" panose="020B0604030504040204" pitchFamily="50" charset="-128"/>
                <a:ea typeface="Meiryo UI" panose="020B0604030504040204" pitchFamily="50" charset="-128"/>
              </a:rPr>
              <a:t>スケジュール</a:t>
            </a:r>
          </a:p>
        </p:txBody>
      </p:sp>
      <p:sp>
        <p:nvSpPr>
          <p:cNvPr id="5" name="テキスト ボックス 4">
            <a:extLst>
              <a:ext uri="{FF2B5EF4-FFF2-40B4-BE49-F238E27FC236}">
                <a16:creationId xmlns:a16="http://schemas.microsoft.com/office/drawing/2014/main" id="{01964814-D9A0-4094-B72C-E5D7B1BA4B32}"/>
              </a:ext>
            </a:extLst>
          </p:cNvPr>
          <p:cNvSpPr txBox="1"/>
          <p:nvPr/>
        </p:nvSpPr>
        <p:spPr>
          <a:xfrm>
            <a:off x="1568855" y="1936518"/>
            <a:ext cx="8573952" cy="923330"/>
          </a:xfrm>
          <a:prstGeom prst="rect">
            <a:avLst/>
          </a:prstGeom>
          <a:noFill/>
        </p:spPr>
        <p:txBody>
          <a:bodyPr wrap="square" rtlCol="0">
            <a:spAutoFit/>
          </a:bodyPr>
          <a:lstStyle/>
          <a:p>
            <a:r>
              <a:rPr lang="ja-JP" altLang="ja-JP" sz="1800" b="0" i="0" dirty="0">
                <a:solidFill>
                  <a:srgbClr val="434343"/>
                </a:solidFill>
                <a:effectLst/>
                <a:latin typeface="Meiryo UI" panose="020B0604030504040204" pitchFamily="50" charset="-128"/>
                <a:ea typeface="Meiryo UI" panose="020B0604030504040204" pitchFamily="50" charset="-128"/>
                <a:cs typeface="Arial" panose="020B0604020202020204" pitchFamily="34" charset="0"/>
              </a:rPr>
              <a:t>約4ヶ月でリニューアルを予定</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endParaRPr kumimoji="1" lang="en-US" altLang="ja-JP" dirty="0"/>
          </a:p>
          <a:p>
            <a:endParaRPr kumimoji="1" lang="ja-JP" altLang="en-US" dirty="0"/>
          </a:p>
        </p:txBody>
      </p:sp>
      <p:sp>
        <p:nvSpPr>
          <p:cNvPr id="6" name="正方形/長方形 5">
            <a:extLst>
              <a:ext uri="{FF2B5EF4-FFF2-40B4-BE49-F238E27FC236}">
                <a16:creationId xmlns:a16="http://schemas.microsoft.com/office/drawing/2014/main" id="{FE3A2568-73CF-45A7-B55E-3F4BDD08F260}"/>
              </a:ext>
            </a:extLst>
          </p:cNvPr>
          <p:cNvSpPr/>
          <p:nvPr/>
        </p:nvSpPr>
        <p:spPr>
          <a:xfrm>
            <a:off x="11155680" y="5950634"/>
            <a:ext cx="1036320" cy="907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a:extLst>
              <a:ext uri="{FF2B5EF4-FFF2-40B4-BE49-F238E27FC236}">
                <a16:creationId xmlns:a16="http://schemas.microsoft.com/office/drawing/2014/main" id="{6F4E1ACD-10FC-4E4F-8134-CC0BC2B615ED}"/>
              </a:ext>
            </a:extLst>
          </p:cNvPr>
          <p:cNvPicPr>
            <a:picLocks noChangeAspect="1"/>
          </p:cNvPicPr>
          <p:nvPr/>
        </p:nvPicPr>
        <p:blipFill>
          <a:blip r:embed="rId8"/>
          <a:stretch>
            <a:fillRect/>
          </a:stretch>
        </p:blipFill>
        <p:spPr>
          <a:xfrm>
            <a:off x="10412882" y="6404317"/>
            <a:ext cx="1779118" cy="410565"/>
          </a:xfrm>
          <a:prstGeom prst="rect">
            <a:avLst/>
          </a:prstGeom>
        </p:spPr>
      </p:pic>
    </p:spTree>
    <p:extLst>
      <p:ext uri="{BB962C8B-B14F-4D97-AF65-F5344CB8AC3E}">
        <p14:creationId xmlns:p14="http://schemas.microsoft.com/office/powerpoint/2010/main" val="18886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図プレースホルダー 37" descr="ダンスしている老人">
            <a:extLst>
              <a:ext uri="{FF2B5EF4-FFF2-40B4-BE49-F238E27FC236}">
                <a16:creationId xmlns:a16="http://schemas.microsoft.com/office/drawing/2014/main" id="{9D46B1A3-C5DA-C34C-93E4-11360375C631}"/>
              </a:ext>
            </a:extLst>
          </p:cNvPr>
          <p:cNvPicPr>
            <a:picLocks noGrp="1" noChangeAspect="1"/>
          </p:cNvPicPr>
          <p:nvPr>
            <p:ph type="pic" sz="quarter" idx="13"/>
          </p:nvPr>
        </p:nvPicPr>
        <p:blipFill rotWithShape="1">
          <a:blip r:embed="rId3" cstate="email">
            <a:duotone>
              <a:prstClr val="black"/>
              <a:schemeClr val="accent3">
                <a:tint val="45000"/>
                <a:satMod val="400000"/>
              </a:schemeClr>
            </a:duotone>
            <a:extLst>
              <a:ext uri="{28A0092B-C50C-407E-A947-70E740481C1C}">
                <a14:useLocalDpi xmlns:a14="http://schemas.microsoft.com/office/drawing/2010/main"/>
              </a:ext>
            </a:extLst>
          </a:blip>
          <a:srcRect/>
          <a:stretch/>
        </p:blipFill>
        <p:spPr/>
      </p:pic>
      <p:pic>
        <p:nvPicPr>
          <p:cNvPr id="40" name="図プレースホルダー 39" descr="ダンスしている老人の男性">
            <a:extLst>
              <a:ext uri="{FF2B5EF4-FFF2-40B4-BE49-F238E27FC236}">
                <a16:creationId xmlns:a16="http://schemas.microsoft.com/office/drawing/2014/main" id="{3C0B9D68-8F30-E84F-9E2F-573FAA18E186}"/>
              </a:ext>
            </a:extLst>
          </p:cNvPr>
          <p:cNvPicPr>
            <a:picLocks noGrp="1" noChangeAspect="1"/>
          </p:cNvPicPr>
          <p:nvPr>
            <p:ph type="pic" sz="quarter" idx="14"/>
          </p:nvPr>
        </p:nvPicPr>
        <p:blipFill rotWithShape="1">
          <a:blip r:embed="rId4" cstate="email">
            <a:duotone>
              <a:prstClr val="black"/>
              <a:schemeClr val="accent6">
                <a:tint val="45000"/>
                <a:satMod val="400000"/>
              </a:schemeClr>
            </a:duotone>
            <a:extLst>
              <a:ext uri="{28A0092B-C50C-407E-A947-70E740481C1C}">
                <a14:useLocalDpi xmlns:a14="http://schemas.microsoft.com/office/drawing/2010/main"/>
              </a:ext>
            </a:extLst>
          </a:blip>
          <a:srcRect/>
          <a:stretch/>
        </p:blipFill>
        <p:spPr/>
      </p:pic>
      <p:pic>
        <p:nvPicPr>
          <p:cNvPr id="36" name="図プレースホルダー 32" descr="カメラを見ずに笑っている女性 ">
            <a:extLst>
              <a:ext uri="{FF2B5EF4-FFF2-40B4-BE49-F238E27FC236}">
                <a16:creationId xmlns:a16="http://schemas.microsoft.com/office/drawing/2014/main" id="{D125A9C2-4641-3146-8396-D22F8ACF5A7E}"/>
              </a:ext>
            </a:extLst>
          </p:cNvPr>
          <p:cNvPicPr>
            <a:picLocks noGrp="1" noChangeAspect="1"/>
          </p:cNvPicPr>
          <p:nvPr>
            <p:ph type="pic" sz="quarter" idx="15"/>
          </p:nvPr>
        </p:nvPicPr>
        <p:blipFill rotWithShape="1">
          <a:blip r:embed="rId5" cstate="email">
            <a:duotone>
              <a:prstClr val="black"/>
              <a:schemeClr val="accent1">
                <a:tint val="45000"/>
                <a:satMod val="400000"/>
              </a:schemeClr>
            </a:duotone>
            <a:extLst>
              <a:ext uri="{28A0092B-C50C-407E-A947-70E740481C1C}">
                <a14:useLocalDpi xmlns:a14="http://schemas.microsoft.com/office/drawing/2010/main"/>
              </a:ext>
            </a:extLst>
          </a:blip>
          <a:srcRect/>
          <a:stretch/>
        </p:blipFill>
        <p:spPr/>
      </p:pic>
      <p:sp>
        <p:nvSpPr>
          <p:cNvPr id="19" name="テキスト プレースホルダー 18">
            <a:extLst>
              <a:ext uri="{FF2B5EF4-FFF2-40B4-BE49-F238E27FC236}">
                <a16:creationId xmlns:a16="http://schemas.microsoft.com/office/drawing/2014/main" id="{342B2560-FAA9-124F-AD83-8C8D48E03E44}"/>
              </a:ext>
            </a:extLst>
          </p:cNvPr>
          <p:cNvSpPr>
            <a:spLocks noGrp="1"/>
          </p:cNvSpPr>
          <p:nvPr>
            <p:ph type="body" sz="half" idx="2"/>
          </p:nvPr>
        </p:nvSpPr>
        <p:spPr/>
        <p:txBody>
          <a:bodyPr rtlCol="0">
            <a:normAutofit/>
          </a:bodyPr>
          <a:lstStyle/>
          <a:p>
            <a:pPr rtl="0"/>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山田</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ディレクター担当</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23" name="テキスト プレースホルダー 22">
            <a:extLst>
              <a:ext uri="{FF2B5EF4-FFF2-40B4-BE49-F238E27FC236}">
                <a16:creationId xmlns:a16="http://schemas.microsoft.com/office/drawing/2014/main" id="{2B0FE939-6135-8846-B579-79F696C454ED}"/>
              </a:ext>
            </a:extLst>
          </p:cNvPr>
          <p:cNvSpPr>
            <a:spLocks noGrp="1"/>
          </p:cNvSpPr>
          <p:nvPr>
            <p:ph type="body" sz="half" idx="16"/>
          </p:nvPr>
        </p:nvSpPr>
        <p:spPr/>
        <p:txBody>
          <a:bodyPr rtlCol="0">
            <a:normAutofit/>
          </a:bodyPr>
          <a:lstStyle/>
          <a:p>
            <a:pPr rtl="0"/>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山田</a:t>
            </a:r>
            <a:r>
              <a:rPr lang="en-US" altLang="ja-JP" dirty="0">
                <a:solidFill>
                  <a:schemeClr val="tx1">
                    <a:lumMod val="75000"/>
                    <a:lumOff val="25000"/>
                  </a:schemeClr>
                </a:solidFill>
              </a:rPr>
              <a:t>【</a:t>
            </a:r>
            <a:r>
              <a:rPr lang="ja-JP" altLang="en-US" dirty="0">
                <a:solidFill>
                  <a:schemeClr val="tx1">
                    <a:lumMod val="75000"/>
                    <a:lumOff val="25000"/>
                  </a:schemeClr>
                </a:solidFill>
              </a:rPr>
              <a:t>企画担当</a:t>
            </a:r>
            <a:r>
              <a:rPr lang="en-US" altLang="ja-JP" dirty="0">
                <a:solidFill>
                  <a:schemeClr val="tx1">
                    <a:lumMod val="75000"/>
                    <a:lumOff val="25000"/>
                  </a:schemeClr>
                </a:solidFill>
              </a:rPr>
              <a:t>】</a:t>
            </a:r>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4" name="テキスト プレースホルダー 23">
            <a:extLst>
              <a:ext uri="{FF2B5EF4-FFF2-40B4-BE49-F238E27FC236}">
                <a16:creationId xmlns:a16="http://schemas.microsoft.com/office/drawing/2014/main" id="{996C3DD2-045C-6945-B783-8067FCC3CDF9}"/>
              </a:ext>
            </a:extLst>
          </p:cNvPr>
          <p:cNvSpPr>
            <a:spLocks noGrp="1"/>
          </p:cNvSpPr>
          <p:nvPr>
            <p:ph type="body" sz="half" idx="17"/>
          </p:nvPr>
        </p:nvSpPr>
        <p:spPr/>
        <p:txBody>
          <a:bodyPr rtlCol="0"/>
          <a:lstStyle/>
          <a:p>
            <a:pPr rtl="0"/>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山田</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サイト設計担当</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9" name="タイトル 8">
            <a:extLst>
              <a:ext uri="{FF2B5EF4-FFF2-40B4-BE49-F238E27FC236}">
                <a16:creationId xmlns:a16="http://schemas.microsoft.com/office/drawing/2014/main" id="{1B6C6BD0-EDC9-7C44-A414-B66D25E34B52}"/>
              </a:ext>
            </a:extLst>
          </p:cNvPr>
          <p:cNvSpPr>
            <a:spLocks noGrp="1"/>
          </p:cNvSpPr>
          <p:nvPr>
            <p:ph type="title"/>
          </p:nvPr>
        </p:nvSpPr>
        <p:spPr/>
        <p:txBody>
          <a:bodyPr rtlCol="0"/>
          <a:lstStyle/>
          <a:p>
            <a:pPr rtl="0"/>
            <a:r>
              <a:rPr lang="ja-JP" altLang="en-US" dirty="0"/>
              <a:t>弊社ホームページリニューアル</a:t>
            </a:r>
            <a:r>
              <a:rPr lang="ja-JP" altLang="en-US" dirty="0">
                <a:latin typeface="Meiryo UI" panose="020B0604030504040204" pitchFamily="50" charset="-128"/>
                <a:ea typeface="Meiryo UI" panose="020B0604030504040204" pitchFamily="50" charset="-128"/>
              </a:rPr>
              <a:t>チーム</a:t>
            </a:r>
          </a:p>
        </p:txBody>
      </p:sp>
      <p:pic>
        <p:nvPicPr>
          <p:cNvPr id="11" name="図 10">
            <a:extLst>
              <a:ext uri="{FF2B5EF4-FFF2-40B4-BE49-F238E27FC236}">
                <a16:creationId xmlns:a16="http://schemas.microsoft.com/office/drawing/2014/main" id="{95A57F43-C8BF-4188-806D-FFD9E155DDE7}"/>
              </a:ext>
            </a:extLst>
          </p:cNvPr>
          <p:cNvPicPr>
            <a:picLocks noChangeAspect="1"/>
          </p:cNvPicPr>
          <p:nvPr/>
        </p:nvPicPr>
        <p:blipFill>
          <a:blip r:embed="rId6"/>
          <a:stretch>
            <a:fillRect/>
          </a:stretch>
        </p:blipFill>
        <p:spPr>
          <a:xfrm>
            <a:off x="10412882" y="6436183"/>
            <a:ext cx="1779118" cy="410565"/>
          </a:xfrm>
          <a:prstGeom prst="rect">
            <a:avLst/>
          </a:prstGeom>
        </p:spPr>
      </p:pic>
    </p:spTree>
    <p:extLst>
      <p:ext uri="{BB962C8B-B14F-4D97-AF65-F5344CB8AC3E}">
        <p14:creationId xmlns:p14="http://schemas.microsoft.com/office/powerpoint/2010/main" val="1356925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4">
            <a:extLst>
              <a:ext uri="{FF2B5EF4-FFF2-40B4-BE49-F238E27FC236}">
                <a16:creationId xmlns:a16="http://schemas.microsoft.com/office/drawing/2014/main" id="{7947A6C0-4C30-2F45-B4E5-158EA148C123}"/>
              </a:ext>
            </a:extLst>
          </p:cNvPr>
          <p:cNvGraphicFramePr>
            <a:graphicFrameLocks noGrp="1"/>
          </p:cNvGraphicFramePr>
          <p:nvPr>
            <p:ph idx="1"/>
            <p:extLst>
              <p:ext uri="{D42A27DB-BD31-4B8C-83A1-F6EECF244321}">
                <p14:modId xmlns:p14="http://schemas.microsoft.com/office/powerpoint/2010/main" val="1278007125"/>
              </p:ext>
            </p:extLst>
          </p:nvPr>
        </p:nvGraphicFramePr>
        <p:xfrm>
          <a:off x="1096963" y="2108200"/>
          <a:ext cx="10193080" cy="3676781"/>
        </p:xfrm>
        <a:graphic>
          <a:graphicData uri="http://schemas.openxmlformats.org/drawingml/2006/table">
            <a:tbl>
              <a:tblPr firstRow="1" bandRow="1">
                <a:tableStyleId>{9D7B26C5-4107-4FEC-AEDC-1716B250A1EF}</a:tableStyleId>
              </a:tblPr>
              <a:tblGrid>
                <a:gridCol w="2548270">
                  <a:extLst>
                    <a:ext uri="{9D8B030D-6E8A-4147-A177-3AD203B41FA5}">
                      <a16:colId xmlns:a16="http://schemas.microsoft.com/office/drawing/2014/main" val="2735970128"/>
                    </a:ext>
                  </a:extLst>
                </a:gridCol>
                <a:gridCol w="2548270">
                  <a:extLst>
                    <a:ext uri="{9D8B030D-6E8A-4147-A177-3AD203B41FA5}">
                      <a16:colId xmlns:a16="http://schemas.microsoft.com/office/drawing/2014/main" val="2321077816"/>
                    </a:ext>
                  </a:extLst>
                </a:gridCol>
                <a:gridCol w="2548270">
                  <a:extLst>
                    <a:ext uri="{9D8B030D-6E8A-4147-A177-3AD203B41FA5}">
                      <a16:colId xmlns:a16="http://schemas.microsoft.com/office/drawing/2014/main" val="2171277595"/>
                    </a:ext>
                  </a:extLst>
                </a:gridCol>
                <a:gridCol w="2548270">
                  <a:extLst>
                    <a:ext uri="{9D8B030D-6E8A-4147-A177-3AD203B41FA5}">
                      <a16:colId xmlns:a16="http://schemas.microsoft.com/office/drawing/2014/main" val="569116242"/>
                    </a:ext>
                  </a:extLst>
                </a:gridCol>
              </a:tblGrid>
              <a:tr h="651551">
                <a:tc>
                  <a:txBody>
                    <a:bodyPr/>
                    <a:lstStyle/>
                    <a:p>
                      <a:pPr algn="ctr" rtl="0"/>
                      <a:r>
                        <a:rPr lang="ja-JP" altLang="en-US" sz="1600" b="1" noProof="0" dirty="0">
                          <a:solidFill>
                            <a:schemeClr val="tx1">
                              <a:lumMod val="75000"/>
                              <a:lumOff val="25000"/>
                            </a:schemeClr>
                          </a:solidFill>
                          <a:latin typeface="Meiryo UI" panose="020B0604030504040204" pitchFamily="50" charset="-128"/>
                          <a:ea typeface="Meiryo UI" panose="020B0604030504040204" pitchFamily="50" charset="-128"/>
                        </a:rPr>
                        <a:t>比較内容</a:t>
                      </a:r>
                    </a:p>
                  </a:txBody>
                  <a:tcPr marT="91440" marB="91440" anchor="ctr">
                    <a:lnL>
                      <a:noFill/>
                    </a:lnL>
                    <a:lnR>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rtl="0"/>
                      <a:r>
                        <a:rPr lang="en-US" altLang="ja-JP" sz="1600" b="0" noProof="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社</a:t>
                      </a:r>
                    </a:p>
                  </a:txBody>
                  <a:tcPr marT="91440" marB="91440" anchor="ctr">
                    <a:lnL>
                      <a:noFill/>
                    </a:lnL>
                    <a:lnR>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ctr" rtl="0"/>
                      <a:r>
                        <a:rPr lang="en-US" altLang="ja-JP" sz="1600" b="0" noProof="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社</a:t>
                      </a:r>
                    </a:p>
                  </a:txBody>
                  <a:tcPr marT="91440" marB="91440" anchor="ctr">
                    <a:lnL>
                      <a:noFill/>
                    </a:lnL>
                    <a:lnR>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ctr" rtl="0"/>
                      <a:r>
                        <a:rPr lang="en-US" altLang="ja-JP" sz="1600" b="0" noProof="0" dirty="0">
                          <a:solidFill>
                            <a:schemeClr val="tx1">
                              <a:lumMod val="75000"/>
                              <a:lumOff val="25000"/>
                            </a:schemeClr>
                          </a:solidFill>
                          <a:latin typeface="Meiryo UI" panose="020B0604030504040204" pitchFamily="50" charset="-128"/>
                          <a:ea typeface="Meiryo UI" panose="020B0604030504040204" pitchFamily="50" charset="-128"/>
                        </a:rPr>
                        <a:t>C</a:t>
                      </a:r>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社</a:t>
                      </a:r>
                    </a:p>
                  </a:txBody>
                  <a:tcPr marT="91440" marB="91440" anchor="ctr">
                    <a:lnL>
                      <a:noFill/>
                    </a:lnL>
                    <a:lnR>
                      <a:noFill/>
                    </a:lnR>
                    <a:lnT w="12700" cmpd="sng">
                      <a:noFill/>
                    </a:lnT>
                    <a:lnB w="12700" cmpd="sng">
                      <a:noFill/>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15124067"/>
                  </a:ext>
                </a:extLst>
              </a:tr>
              <a:tr h="1008410">
                <a:tc>
                  <a:txBody>
                    <a:bodyPr/>
                    <a:lstStyle/>
                    <a:p>
                      <a:pPr algn="ctr" rtl="0"/>
                      <a:r>
                        <a:rPr lang="ja-JP" altLang="en-US" sz="1600" b="1" noProof="0" dirty="0">
                          <a:solidFill>
                            <a:schemeClr val="tx1">
                              <a:lumMod val="75000"/>
                              <a:lumOff val="25000"/>
                            </a:schemeClr>
                          </a:solidFill>
                          <a:latin typeface="Meiryo UI" panose="020B0604030504040204" pitchFamily="50" charset="-128"/>
                          <a:ea typeface="Meiryo UI" panose="020B0604030504040204" pitchFamily="50" charset="-128"/>
                        </a:rPr>
                        <a:t>見積もり額</a:t>
                      </a:r>
                    </a:p>
                  </a:txBody>
                  <a:tcPr marT="91440" marB="91440" anchor="ctr">
                    <a:lnL>
                      <a:noFill/>
                    </a:lnL>
                    <a:lnR>
                      <a:noFill/>
                    </a:lnR>
                    <a:lnT w="12700" cmpd="sng">
                      <a:noFill/>
                    </a:lnT>
                    <a:lnB>
                      <a:noFill/>
                    </a:lnB>
                    <a:lnTlToBr w="12700" cmpd="sng">
                      <a:noFill/>
                      <a:prstDash val="solid"/>
                    </a:lnTlToBr>
                    <a:lnBlToTr w="12700" cmpd="sng">
                      <a:noFill/>
                      <a:prstDash val="solid"/>
                    </a:lnBlToTr>
                    <a:solidFill>
                      <a:schemeClr val="bg1">
                        <a:lumMod val="95000"/>
                      </a:schemeClr>
                    </a:solidFill>
                  </a:tcPr>
                </a:tc>
                <a:tc>
                  <a:txBody>
                    <a:bodyPr/>
                    <a:lstStyle/>
                    <a:p>
                      <a:pPr algn="ctr" rtl="0"/>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○○円</a:t>
                      </a:r>
                    </a:p>
                  </a:txBody>
                  <a:tcPr marT="91440" marB="91440" anchor="ctr">
                    <a:lnL>
                      <a:noFill/>
                    </a:lnL>
                    <a:lnR>
                      <a:noFill/>
                    </a:lnR>
                    <a:lnT w="12700" cmpd="sng">
                      <a:noFill/>
                    </a:lnT>
                    <a:lnB>
                      <a:noFill/>
                    </a:lnB>
                    <a:lnTlToBr w="12700" cmpd="sng">
                      <a:noFill/>
                      <a:prstDash val="solid"/>
                    </a:lnTlToBr>
                    <a:lnBlToTr w="12700" cmpd="sng">
                      <a:noFill/>
                      <a:prstDash val="solid"/>
                    </a:lnBlToTr>
                    <a:solidFill>
                      <a:schemeClr val="tx2">
                        <a:lumMod val="20000"/>
                        <a:lumOff val="80000"/>
                        <a:alpha val="20000"/>
                      </a:schemeClr>
                    </a:solidFill>
                  </a:tcPr>
                </a:tc>
                <a:tc>
                  <a:txBody>
                    <a:bodyPr/>
                    <a:lstStyle/>
                    <a:p>
                      <a:pPr algn="ctr" rtl="0"/>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○○円</a:t>
                      </a:r>
                    </a:p>
                  </a:txBody>
                  <a:tcPr marT="91440" marB="91440" anchor="ctr">
                    <a:lnL>
                      <a:noFill/>
                    </a:lnL>
                    <a:lnR>
                      <a:noFill/>
                    </a:lnR>
                    <a:lnT w="12700" cmpd="sng">
                      <a:noFill/>
                    </a:lnT>
                    <a:lnB>
                      <a:noFill/>
                    </a:lnB>
                    <a:lnTlToBr w="12700" cmpd="sng">
                      <a:noFill/>
                      <a:prstDash val="solid"/>
                    </a:lnTlToBr>
                    <a:lnBlToTr w="12700" cmpd="sng">
                      <a:noFill/>
                      <a:prstDash val="solid"/>
                    </a:lnBlToTr>
                    <a:solidFill>
                      <a:schemeClr val="tx2">
                        <a:lumMod val="20000"/>
                        <a:lumOff val="80000"/>
                        <a:alpha val="20000"/>
                      </a:schemeClr>
                    </a:solidFill>
                  </a:tcPr>
                </a:tc>
                <a:tc>
                  <a:txBody>
                    <a:bodyPr/>
                    <a:lstStyle/>
                    <a:p>
                      <a:pPr algn="ctr" rtl="0"/>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○○円</a:t>
                      </a:r>
                    </a:p>
                  </a:txBody>
                  <a:tcPr marT="91440" marB="91440" anchor="ctr">
                    <a:lnL>
                      <a:noFill/>
                    </a:lnL>
                    <a:lnR>
                      <a:noFill/>
                    </a:lnR>
                    <a:lnT w="12700" cmpd="sng">
                      <a:noFill/>
                    </a:lnT>
                    <a:lnB>
                      <a:noFill/>
                    </a:lnB>
                    <a:lnTlToBr w="12700" cmpd="sng">
                      <a:noFill/>
                      <a:prstDash val="solid"/>
                    </a:lnTlToBr>
                    <a:lnBlToTr w="12700" cmpd="sng">
                      <a:noFill/>
                      <a:prstDash val="solid"/>
                    </a:lnBlToTr>
                    <a:solidFill>
                      <a:schemeClr val="tx2">
                        <a:lumMod val="20000"/>
                        <a:lumOff val="80000"/>
                        <a:alpha val="20000"/>
                      </a:schemeClr>
                    </a:solidFill>
                  </a:tcPr>
                </a:tc>
                <a:extLst>
                  <a:ext uri="{0D108BD9-81ED-4DB2-BD59-A6C34878D82A}">
                    <a16:rowId xmlns:a16="http://schemas.microsoft.com/office/drawing/2014/main" val="2489144560"/>
                  </a:ext>
                </a:extLst>
              </a:tr>
              <a:tr h="1008410">
                <a:tc>
                  <a:txBody>
                    <a:bodyPr/>
                    <a:lstStyle/>
                    <a:p>
                      <a:pPr algn="ctr" rtl="0"/>
                      <a:r>
                        <a:rPr lang="ja-JP" altLang="en-US" sz="1600" b="1" noProof="0" dirty="0">
                          <a:solidFill>
                            <a:schemeClr val="tx1">
                              <a:lumMod val="75000"/>
                              <a:lumOff val="25000"/>
                            </a:schemeClr>
                          </a:solidFill>
                          <a:latin typeface="Meiryo UI" panose="020B0604030504040204" pitchFamily="50" charset="-128"/>
                          <a:ea typeface="Meiryo UI" panose="020B0604030504040204" pitchFamily="50" charset="-128"/>
                        </a:rPr>
                        <a:t>リニューアル期間目安</a:t>
                      </a:r>
                    </a:p>
                  </a:txBody>
                  <a:tcPr marT="91440" marB="9144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ctr" rtl="0"/>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〇か月</a:t>
                      </a:r>
                    </a:p>
                  </a:txBody>
                  <a:tcPr marT="91440" marB="91440" anchor="ctr">
                    <a:lnL>
                      <a:noFill/>
                    </a:lnL>
                    <a:lnR>
                      <a:noFill/>
                    </a:lnR>
                    <a:lnT>
                      <a:noFill/>
                    </a:lnT>
                    <a:lnB>
                      <a:noFill/>
                    </a:lnB>
                    <a:lnTlToBr w="12700" cmpd="sng">
                      <a:noFill/>
                      <a:prstDash val="solid"/>
                    </a:lnTlToBr>
                    <a:lnBlToTr w="12700" cmpd="sng">
                      <a:noFill/>
                      <a:prstDash val="solid"/>
                    </a:lnBlToTr>
                  </a:tcPr>
                </a:tc>
                <a:tc>
                  <a:txBody>
                    <a:bodyPr/>
                    <a:lstStyle/>
                    <a:p>
                      <a:pPr algn="ctr" rtl="0"/>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〇か月</a:t>
                      </a:r>
                    </a:p>
                  </a:txBody>
                  <a:tcPr marT="91440" marB="91440" anchor="ctr">
                    <a:lnL>
                      <a:noFill/>
                    </a:lnL>
                    <a:lnR>
                      <a:noFill/>
                    </a:lnR>
                    <a:lnT>
                      <a:noFill/>
                    </a:lnT>
                    <a:lnB>
                      <a:noFill/>
                    </a:lnB>
                    <a:lnTlToBr w="12700" cmpd="sng">
                      <a:noFill/>
                      <a:prstDash val="solid"/>
                    </a:lnTlToBr>
                    <a:lnBlToTr w="12700" cmpd="sng">
                      <a:noFill/>
                      <a:prstDash val="solid"/>
                    </a:lnBlToTr>
                  </a:tcPr>
                </a:tc>
                <a:tc>
                  <a:txBody>
                    <a:bodyPr/>
                    <a:lstStyle/>
                    <a:p>
                      <a:pPr algn="ctr" rtl="0"/>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〇か月</a:t>
                      </a:r>
                    </a:p>
                  </a:txBody>
                  <a:tcPr marT="91440" marB="9144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547803828"/>
                  </a:ext>
                </a:extLst>
              </a:tr>
              <a:tr h="1008410">
                <a:tc>
                  <a:txBody>
                    <a:bodyPr/>
                    <a:lstStyle/>
                    <a:p>
                      <a:pPr algn="ctr" rtl="0"/>
                      <a:r>
                        <a:rPr lang="ja-JP" altLang="en-US" sz="1600" b="1" noProof="0" dirty="0">
                          <a:solidFill>
                            <a:schemeClr val="tx1">
                              <a:lumMod val="75000"/>
                              <a:lumOff val="25000"/>
                            </a:schemeClr>
                          </a:solidFill>
                          <a:latin typeface="Meiryo UI" panose="020B0604030504040204" pitchFamily="50" charset="-128"/>
                          <a:ea typeface="Meiryo UI" panose="020B0604030504040204" pitchFamily="50" charset="-128"/>
                        </a:rPr>
                        <a:t>特徴</a:t>
                      </a:r>
                    </a:p>
                  </a:txBody>
                  <a:tcPr marT="91440" marB="91440" anchor="ctr">
                    <a:lnL>
                      <a:noFill/>
                    </a:lnL>
                    <a:lnR>
                      <a:noFill/>
                    </a:lnR>
                    <a:lnT>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rtl="0"/>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費用が安い</a:t>
                      </a:r>
                    </a:p>
                  </a:txBody>
                  <a:tcPr marT="91440" marB="91440" anchor="ctr">
                    <a:lnL>
                      <a:noFill/>
                    </a:lnL>
                    <a:lnR>
                      <a:noFill/>
                    </a:lnR>
                    <a:lnT>
                      <a:noFill/>
                    </a:lnT>
                    <a:lnB w="12700" cmpd="sng">
                      <a:noFill/>
                    </a:lnB>
                    <a:lnTlToBr w="12700" cmpd="sng">
                      <a:noFill/>
                      <a:prstDash val="solid"/>
                    </a:lnTlToBr>
                    <a:lnBlToTr w="12700" cmpd="sng">
                      <a:noFill/>
                      <a:prstDash val="solid"/>
                    </a:lnBlToTr>
                    <a:solidFill>
                      <a:schemeClr val="tx2">
                        <a:lumMod val="20000"/>
                        <a:lumOff val="80000"/>
                        <a:alpha val="20000"/>
                      </a:schemeClr>
                    </a:solidFill>
                  </a:tcPr>
                </a:tc>
                <a:tc>
                  <a:txBody>
                    <a:bodyPr/>
                    <a:lstStyle/>
                    <a:p>
                      <a:pPr algn="ctr" rtl="0"/>
                      <a:r>
                        <a:rPr lang="en-US" altLang="ja-JP" sz="1600" b="0" noProof="0" dirty="0">
                          <a:solidFill>
                            <a:schemeClr val="tx1">
                              <a:lumMod val="75000"/>
                              <a:lumOff val="25000"/>
                            </a:schemeClr>
                          </a:solidFill>
                          <a:latin typeface="Meiryo UI" panose="020B0604030504040204" pitchFamily="50" charset="-128"/>
                          <a:ea typeface="Meiryo UI" panose="020B0604030504040204" pitchFamily="50" charset="-128"/>
                        </a:rPr>
                        <a:t>SEO</a:t>
                      </a:r>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対策が得意</a:t>
                      </a:r>
                    </a:p>
                  </a:txBody>
                  <a:tcPr marT="91440" marB="91440" anchor="ctr">
                    <a:lnL>
                      <a:noFill/>
                    </a:lnL>
                    <a:lnR>
                      <a:noFill/>
                    </a:lnR>
                    <a:lnT>
                      <a:noFill/>
                    </a:lnT>
                    <a:lnB w="12700" cmpd="sng">
                      <a:noFill/>
                    </a:lnB>
                    <a:lnTlToBr w="12700" cmpd="sng">
                      <a:noFill/>
                      <a:prstDash val="solid"/>
                    </a:lnTlToBr>
                    <a:lnBlToTr w="12700" cmpd="sng">
                      <a:noFill/>
                      <a:prstDash val="solid"/>
                    </a:lnBlToTr>
                    <a:solidFill>
                      <a:schemeClr val="tx2">
                        <a:lumMod val="20000"/>
                        <a:lumOff val="80000"/>
                        <a:alpha val="20000"/>
                      </a:schemeClr>
                    </a:solidFill>
                  </a:tcPr>
                </a:tc>
                <a:tc>
                  <a:txBody>
                    <a:bodyPr/>
                    <a:lstStyle/>
                    <a:p>
                      <a:pPr algn="ctr" rtl="0"/>
                      <a:r>
                        <a:rPr lang="ja-JP" altLang="en-US" sz="1600" b="0" noProof="0" dirty="0">
                          <a:solidFill>
                            <a:schemeClr val="tx1">
                              <a:lumMod val="75000"/>
                              <a:lumOff val="25000"/>
                            </a:schemeClr>
                          </a:solidFill>
                          <a:latin typeface="Meiryo UI" panose="020B0604030504040204" pitchFamily="50" charset="-128"/>
                          <a:ea typeface="Meiryo UI" panose="020B0604030504040204" pitchFamily="50" charset="-128"/>
                        </a:rPr>
                        <a:t>マーケティング施策も可</a:t>
                      </a:r>
                    </a:p>
                  </a:txBody>
                  <a:tcPr marT="91440" marB="91440" anchor="ctr">
                    <a:lnL>
                      <a:noFill/>
                    </a:lnL>
                    <a:lnR>
                      <a:noFill/>
                    </a:lnR>
                    <a:lnT>
                      <a:noFill/>
                    </a:lnT>
                    <a:lnB w="12700" cmpd="sng">
                      <a:noFill/>
                    </a:lnB>
                    <a:lnTlToBr w="12700" cmpd="sng">
                      <a:noFill/>
                      <a:prstDash val="solid"/>
                    </a:lnTlToBr>
                    <a:lnBlToTr w="12700" cmpd="sng">
                      <a:noFill/>
                      <a:prstDash val="solid"/>
                    </a:lnBlToTr>
                    <a:solidFill>
                      <a:schemeClr val="tx2">
                        <a:lumMod val="20000"/>
                        <a:lumOff val="80000"/>
                        <a:alpha val="20000"/>
                      </a:schemeClr>
                    </a:solidFill>
                  </a:tcPr>
                </a:tc>
                <a:extLst>
                  <a:ext uri="{0D108BD9-81ED-4DB2-BD59-A6C34878D82A}">
                    <a16:rowId xmlns:a16="http://schemas.microsoft.com/office/drawing/2014/main" val="2830089437"/>
                  </a:ext>
                </a:extLst>
              </a:tr>
            </a:tbl>
          </a:graphicData>
        </a:graphic>
      </p:graphicFrame>
      <p:sp>
        <p:nvSpPr>
          <p:cNvPr id="3" name="タイトル 2">
            <a:extLst>
              <a:ext uri="{FF2B5EF4-FFF2-40B4-BE49-F238E27FC236}">
                <a16:creationId xmlns:a16="http://schemas.microsoft.com/office/drawing/2014/main" id="{24CE8BE5-EAF0-6845-ACA0-E500306A1107}"/>
              </a:ext>
            </a:extLst>
          </p:cNvPr>
          <p:cNvSpPr>
            <a:spLocks noGrp="1"/>
          </p:cNvSpPr>
          <p:nvPr>
            <p:ph type="title"/>
          </p:nvPr>
        </p:nvSpPr>
        <p:spPr/>
        <p:txBody>
          <a:bodyPr rtlCol="0">
            <a:normAutofit/>
          </a:bodyPr>
          <a:lstStyle/>
          <a:p>
            <a:pPr rtl="0"/>
            <a:r>
              <a:rPr lang="ja-JP" altLang="ja-JP" dirty="0">
                <a:effectLst/>
                <a:cs typeface="Times New Roman" panose="02020603050405020304" pitchFamily="18" charset="0"/>
              </a:rPr>
              <a:t>制作会社見積もり比較</a:t>
            </a:r>
            <a:endParaRPr lang="ja-JP" altLang="en-US" dirty="0">
              <a:sym typeface="Bodoni SvtyTwo ITC TT-Book"/>
            </a:endParaRPr>
          </a:p>
        </p:txBody>
      </p:sp>
      <p:sp>
        <p:nvSpPr>
          <p:cNvPr id="2" name="正方形/長方形 1">
            <a:extLst>
              <a:ext uri="{FF2B5EF4-FFF2-40B4-BE49-F238E27FC236}">
                <a16:creationId xmlns:a16="http://schemas.microsoft.com/office/drawing/2014/main" id="{20761382-D549-41A9-9AED-BBBD42C91013}"/>
              </a:ext>
            </a:extLst>
          </p:cNvPr>
          <p:cNvSpPr/>
          <p:nvPr/>
        </p:nvSpPr>
        <p:spPr>
          <a:xfrm>
            <a:off x="11155680" y="5950634"/>
            <a:ext cx="1036320" cy="907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94D4389E-F214-4719-A801-AF0EBFC7433E}"/>
              </a:ext>
            </a:extLst>
          </p:cNvPr>
          <p:cNvPicPr>
            <a:picLocks noChangeAspect="1"/>
          </p:cNvPicPr>
          <p:nvPr/>
        </p:nvPicPr>
        <p:blipFill>
          <a:blip r:embed="rId3"/>
          <a:stretch>
            <a:fillRect/>
          </a:stretch>
        </p:blipFill>
        <p:spPr>
          <a:xfrm>
            <a:off x="10412882" y="6404317"/>
            <a:ext cx="1779118" cy="410565"/>
          </a:xfrm>
          <a:prstGeom prst="rect">
            <a:avLst/>
          </a:prstGeom>
        </p:spPr>
      </p:pic>
    </p:spTree>
    <p:extLst>
      <p:ext uri="{BB962C8B-B14F-4D97-AF65-F5344CB8AC3E}">
        <p14:creationId xmlns:p14="http://schemas.microsoft.com/office/powerpoint/2010/main" val="1939238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D2E1A116-D043-488B-A46E-795E1E1DECA4}"/>
              </a:ext>
            </a:extLst>
          </p:cNvPr>
          <p:cNvGraphicFramePr>
            <a:graphicFrameLocks noGrp="1"/>
          </p:cNvGraphicFramePr>
          <p:nvPr>
            <p:ph sz="half" idx="1"/>
            <p:extLst>
              <p:ext uri="{D42A27DB-BD31-4B8C-83A1-F6EECF244321}">
                <p14:modId xmlns:p14="http://schemas.microsoft.com/office/powerpoint/2010/main" val="79302750"/>
              </p:ext>
            </p:extLst>
          </p:nvPr>
        </p:nvGraphicFramePr>
        <p:xfrm>
          <a:off x="1153551" y="2120900"/>
          <a:ext cx="9819249" cy="3748195"/>
        </p:xfrm>
        <a:graphic>
          <a:graphicData uri="http://schemas.openxmlformats.org/drawingml/2006/table">
            <a:tbl>
              <a:tblPr firstRow="1" bandRow="1">
                <a:tableStyleId>{5C22544A-7EE6-4342-B048-85BDC9FD1C3A}</a:tableStyleId>
              </a:tblPr>
              <a:tblGrid>
                <a:gridCol w="4881329">
                  <a:extLst>
                    <a:ext uri="{9D8B030D-6E8A-4147-A177-3AD203B41FA5}">
                      <a16:colId xmlns:a16="http://schemas.microsoft.com/office/drawing/2014/main" val="3735076076"/>
                    </a:ext>
                  </a:extLst>
                </a:gridCol>
                <a:gridCol w="4937920">
                  <a:extLst>
                    <a:ext uri="{9D8B030D-6E8A-4147-A177-3AD203B41FA5}">
                      <a16:colId xmlns:a16="http://schemas.microsoft.com/office/drawing/2014/main" val="4180391442"/>
                    </a:ext>
                  </a:extLst>
                </a:gridCol>
              </a:tblGrid>
              <a:tr h="749639">
                <a:tc>
                  <a:txBody>
                    <a:bodyPr/>
                    <a:lstStyle/>
                    <a:p>
                      <a:r>
                        <a:rPr kumimoji="1" lang="ja-JP" altLang="en-US" dirty="0">
                          <a:latin typeface="Meiryo UI" panose="020B0604030504040204" pitchFamily="50" charset="-128"/>
                          <a:ea typeface="Meiryo UI" panose="020B0604030504040204" pitchFamily="50" charset="-128"/>
                        </a:rPr>
                        <a:t>月額運用費</a:t>
                      </a:r>
                    </a:p>
                  </a:txBody>
                  <a:tcPr/>
                </a:tc>
                <a:tc>
                  <a:txBody>
                    <a:bodyPr/>
                    <a:lstStyle/>
                    <a:p>
                      <a:r>
                        <a:rPr kumimoji="1" lang="ja-JP" altLang="en-US" dirty="0">
                          <a:latin typeface="Meiryo UI" panose="020B0604030504040204" pitchFamily="50" charset="-128"/>
                          <a:ea typeface="Meiryo UI" panose="020B0604030504040204" pitchFamily="50" charset="-128"/>
                        </a:rPr>
                        <a:t>費用詳細</a:t>
                      </a:r>
                    </a:p>
                  </a:txBody>
                  <a:tcPr/>
                </a:tc>
                <a:extLst>
                  <a:ext uri="{0D108BD9-81ED-4DB2-BD59-A6C34878D82A}">
                    <a16:rowId xmlns:a16="http://schemas.microsoft.com/office/drawing/2014/main" val="1453934437"/>
                  </a:ext>
                </a:extLst>
              </a:tr>
              <a:tr h="749639">
                <a:tc>
                  <a:txBody>
                    <a:bodyPr/>
                    <a:lstStyle/>
                    <a:p>
                      <a:r>
                        <a:rPr kumimoji="1" lang="ja-JP" altLang="en-US" dirty="0">
                          <a:latin typeface="Meiryo UI" panose="020B0604030504040204" pitchFamily="50" charset="-128"/>
                          <a:ea typeface="Meiryo UI" panose="020B0604030504040204" pitchFamily="50" charset="-128"/>
                        </a:rPr>
                        <a:t>ドメイン費用</a:t>
                      </a:r>
                    </a:p>
                  </a:txBody>
                  <a:tcPr/>
                </a:tc>
                <a:tc>
                  <a:txBody>
                    <a:bodyPr/>
                    <a:lstStyle/>
                    <a:p>
                      <a:r>
                        <a:rPr kumimoji="1" lang="ja-JP" altLang="en-US" dirty="0">
                          <a:latin typeface="Meiryo UI" panose="020B0604030504040204" pitchFamily="50" charset="-128"/>
                          <a:ea typeface="Meiryo UI" panose="020B0604030504040204" pitchFamily="50" charset="-128"/>
                        </a:rPr>
                        <a:t>○○円</a:t>
                      </a:r>
                    </a:p>
                  </a:txBody>
                  <a:tcPr/>
                </a:tc>
                <a:extLst>
                  <a:ext uri="{0D108BD9-81ED-4DB2-BD59-A6C34878D82A}">
                    <a16:rowId xmlns:a16="http://schemas.microsoft.com/office/drawing/2014/main" val="2583817781"/>
                  </a:ext>
                </a:extLst>
              </a:tr>
              <a:tr h="749639">
                <a:tc>
                  <a:txBody>
                    <a:bodyPr/>
                    <a:lstStyle/>
                    <a:p>
                      <a:r>
                        <a:rPr kumimoji="1" lang="ja-JP" altLang="en-US" dirty="0">
                          <a:latin typeface="Meiryo UI" panose="020B0604030504040204" pitchFamily="50" charset="-128"/>
                          <a:ea typeface="Meiryo UI" panose="020B0604030504040204" pitchFamily="50" charset="-128"/>
                        </a:rPr>
                        <a:t>サーバ保守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○○円</a:t>
                      </a:r>
                    </a:p>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37493176"/>
                  </a:ext>
                </a:extLst>
              </a:tr>
              <a:tr h="749639">
                <a:tc>
                  <a:txBody>
                    <a:bodyPr/>
                    <a:lstStyle/>
                    <a:p>
                      <a:r>
                        <a:rPr kumimoji="1" lang="ja-JP" altLang="en-US" dirty="0">
                          <a:latin typeface="Meiryo UI" panose="020B0604030504040204" pitchFamily="50" charset="-128"/>
                          <a:ea typeface="Meiryo UI" panose="020B0604030504040204" pitchFamily="50" charset="-128"/>
                        </a:rPr>
                        <a:t>アプリケーション保守費用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○○円</a:t>
                      </a:r>
                    </a:p>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83550542"/>
                  </a:ext>
                </a:extLst>
              </a:tr>
              <a:tr h="749639">
                <a:tc>
                  <a:txBody>
                    <a:bodyPr/>
                    <a:lstStyle/>
                    <a:p>
                      <a:r>
                        <a:rPr kumimoji="1" lang="ja-JP" altLang="en-US" dirty="0">
                          <a:latin typeface="Meiryo UI" panose="020B0604030504040204" pitchFamily="50" charset="-128"/>
                          <a:ea typeface="Meiryo UI" panose="020B0604030504040204" pitchFamily="50" charset="-128"/>
                        </a:rPr>
                        <a:t>その他運用費用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○○円</a:t>
                      </a:r>
                    </a:p>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75994058"/>
                  </a:ext>
                </a:extLst>
              </a:tr>
            </a:tbl>
          </a:graphicData>
        </a:graphic>
      </p:graphicFrame>
      <p:sp>
        <p:nvSpPr>
          <p:cNvPr id="4" name="タイトル 3">
            <a:extLst>
              <a:ext uri="{FF2B5EF4-FFF2-40B4-BE49-F238E27FC236}">
                <a16:creationId xmlns:a16="http://schemas.microsoft.com/office/drawing/2014/main" id="{3745FC19-5969-40BE-AFD5-E7B539017C91}"/>
              </a:ext>
            </a:extLst>
          </p:cNvPr>
          <p:cNvSpPr>
            <a:spLocks noGrp="1"/>
          </p:cNvSpPr>
          <p:nvPr>
            <p:ph type="title"/>
          </p:nvPr>
        </p:nvSpPr>
        <p:spPr/>
        <p:txBody>
          <a:bodyPr/>
          <a:lstStyle/>
          <a:p>
            <a:r>
              <a:rPr kumimoji="1" lang="ja-JP" altLang="en-US" dirty="0"/>
              <a:t>運用コスト</a:t>
            </a:r>
          </a:p>
        </p:txBody>
      </p:sp>
      <p:sp>
        <p:nvSpPr>
          <p:cNvPr id="6" name="正方形/長方形 5">
            <a:extLst>
              <a:ext uri="{FF2B5EF4-FFF2-40B4-BE49-F238E27FC236}">
                <a16:creationId xmlns:a16="http://schemas.microsoft.com/office/drawing/2014/main" id="{236CD976-C4D1-46AE-8847-03ABA6DBED26}"/>
              </a:ext>
            </a:extLst>
          </p:cNvPr>
          <p:cNvSpPr/>
          <p:nvPr/>
        </p:nvSpPr>
        <p:spPr>
          <a:xfrm>
            <a:off x="11155680" y="5950634"/>
            <a:ext cx="1036320" cy="907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a:extLst>
              <a:ext uri="{FF2B5EF4-FFF2-40B4-BE49-F238E27FC236}">
                <a16:creationId xmlns:a16="http://schemas.microsoft.com/office/drawing/2014/main" id="{56C6C578-37AC-486A-A9DA-ABB61F9FBC32}"/>
              </a:ext>
            </a:extLst>
          </p:cNvPr>
          <p:cNvPicPr>
            <a:picLocks noChangeAspect="1"/>
          </p:cNvPicPr>
          <p:nvPr/>
        </p:nvPicPr>
        <p:blipFill>
          <a:blip r:embed="rId2"/>
          <a:stretch>
            <a:fillRect/>
          </a:stretch>
        </p:blipFill>
        <p:spPr>
          <a:xfrm>
            <a:off x="10412882" y="6404317"/>
            <a:ext cx="1779118" cy="410565"/>
          </a:xfrm>
          <a:prstGeom prst="rect">
            <a:avLst/>
          </a:prstGeom>
        </p:spPr>
      </p:pic>
    </p:spTree>
    <p:extLst>
      <p:ext uri="{BB962C8B-B14F-4D97-AF65-F5344CB8AC3E}">
        <p14:creationId xmlns:p14="http://schemas.microsoft.com/office/powerpoint/2010/main" val="3091639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ー 2" descr="SmartArt プレースホルダー - 連絡先リスト">
            <a:extLst>
              <a:ext uri="{FF2B5EF4-FFF2-40B4-BE49-F238E27FC236}">
                <a16:creationId xmlns:a16="http://schemas.microsoft.com/office/drawing/2014/main" id="{0188F943-8FD7-DF4B-B294-76C5998AC603}"/>
              </a:ext>
            </a:extLst>
          </p:cNvPr>
          <p:cNvGraphicFramePr>
            <a:graphicFrameLocks noGrp="1"/>
          </p:cNvGraphicFramePr>
          <p:nvPr>
            <p:ph idx="1"/>
            <p:extLst>
              <p:ext uri="{D42A27DB-BD31-4B8C-83A1-F6EECF244321}">
                <p14:modId xmlns:p14="http://schemas.microsoft.com/office/powerpoint/2010/main" val="1086787209"/>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タイトル 2">
            <a:extLst>
              <a:ext uri="{FF2B5EF4-FFF2-40B4-BE49-F238E27FC236}">
                <a16:creationId xmlns:a16="http://schemas.microsoft.com/office/drawing/2014/main" id="{BFE67FFD-EEBA-0F43-9CCE-29C860613EC9}"/>
              </a:ext>
            </a:extLst>
          </p:cNvPr>
          <p:cNvSpPr>
            <a:spLocks noGrp="1"/>
          </p:cNvSpPr>
          <p:nvPr>
            <p:ph type="title"/>
          </p:nvPr>
        </p:nvSpPr>
        <p:spPr/>
        <p:txBody>
          <a:bodyPr rtlCol="0">
            <a:normAutofit/>
          </a:bodyPr>
          <a:lstStyle/>
          <a:p>
            <a:pPr rtl="0"/>
            <a:r>
              <a:rPr lang="ja-JP" altLang="en-US" sz="2800" dirty="0"/>
              <a:t>本企画に関して、質問等あればマーケティング部　山田　太郎まで</a:t>
            </a:r>
            <a:br>
              <a:rPr lang="en-US" altLang="ja-JP" sz="2800" dirty="0"/>
            </a:br>
            <a:r>
              <a:rPr lang="ja-JP" altLang="en-US" sz="2800" dirty="0"/>
              <a:t>連絡ください。</a:t>
            </a:r>
            <a:endParaRPr lang="ja-JP" altLang="en-US" sz="28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C34A07FE-3FE1-47B2-A46D-D809ACD252B2}"/>
              </a:ext>
            </a:extLst>
          </p:cNvPr>
          <p:cNvSpPr/>
          <p:nvPr/>
        </p:nvSpPr>
        <p:spPr>
          <a:xfrm>
            <a:off x="10635175" y="5584874"/>
            <a:ext cx="1556825" cy="12731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15BE239E-332B-4C6C-B7AC-AC0D8A7D160B}"/>
              </a:ext>
            </a:extLst>
          </p:cNvPr>
          <p:cNvPicPr>
            <a:picLocks noChangeAspect="1"/>
          </p:cNvPicPr>
          <p:nvPr/>
        </p:nvPicPr>
        <p:blipFill>
          <a:blip r:embed="rId8"/>
          <a:stretch>
            <a:fillRect/>
          </a:stretch>
        </p:blipFill>
        <p:spPr>
          <a:xfrm>
            <a:off x="10412882" y="6404317"/>
            <a:ext cx="1779118" cy="410565"/>
          </a:xfrm>
          <a:prstGeom prst="rect">
            <a:avLst/>
          </a:prstGeom>
        </p:spPr>
      </p:pic>
    </p:spTree>
    <p:extLst>
      <p:ext uri="{BB962C8B-B14F-4D97-AF65-F5344CB8AC3E}">
        <p14:creationId xmlns:p14="http://schemas.microsoft.com/office/powerpoint/2010/main" val="1237448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B6C6BD0-EDC9-7C44-A414-B66D25E34B52}"/>
              </a:ext>
            </a:extLst>
          </p:cNvPr>
          <p:cNvSpPr>
            <a:spLocks noGrp="1"/>
          </p:cNvSpPr>
          <p:nvPr>
            <p:ph type="title"/>
          </p:nvPr>
        </p:nvSpPr>
        <p:spPr/>
        <p:txBody>
          <a:bodyPr rtlCol="0"/>
          <a:lstStyle/>
          <a:p>
            <a:pPr rtl="0"/>
            <a:r>
              <a:rPr lang="ja-JP" altLang="en-US" dirty="0">
                <a:latin typeface="Meiryo UI" panose="020B0604030504040204" pitchFamily="50" charset="-128"/>
                <a:ea typeface="Meiryo UI" panose="020B0604030504040204" pitchFamily="50" charset="-128"/>
              </a:rPr>
              <a:t>目次</a:t>
            </a:r>
          </a:p>
        </p:txBody>
      </p:sp>
      <p:pic>
        <p:nvPicPr>
          <p:cNvPr id="5" name="図 4">
            <a:extLst>
              <a:ext uri="{FF2B5EF4-FFF2-40B4-BE49-F238E27FC236}">
                <a16:creationId xmlns:a16="http://schemas.microsoft.com/office/drawing/2014/main" id="{40BF52A5-F5C5-442D-BDFD-21F2F92E9CBA}"/>
              </a:ext>
            </a:extLst>
          </p:cNvPr>
          <p:cNvPicPr>
            <a:picLocks noChangeAspect="1"/>
          </p:cNvPicPr>
          <p:nvPr/>
        </p:nvPicPr>
        <p:blipFill>
          <a:blip r:embed="rId3"/>
          <a:stretch>
            <a:fillRect/>
          </a:stretch>
        </p:blipFill>
        <p:spPr>
          <a:xfrm>
            <a:off x="10412882" y="6436183"/>
            <a:ext cx="1779118" cy="410565"/>
          </a:xfrm>
          <a:prstGeom prst="rect">
            <a:avLst/>
          </a:prstGeom>
        </p:spPr>
      </p:pic>
      <p:sp>
        <p:nvSpPr>
          <p:cNvPr id="4" name="テキスト ボックス 3">
            <a:extLst>
              <a:ext uri="{FF2B5EF4-FFF2-40B4-BE49-F238E27FC236}">
                <a16:creationId xmlns:a16="http://schemas.microsoft.com/office/drawing/2014/main" id="{3FFD8BF6-4ADC-4F6C-90E0-A22984ED9D60}"/>
              </a:ext>
            </a:extLst>
          </p:cNvPr>
          <p:cNvSpPr txBox="1"/>
          <p:nvPr/>
        </p:nvSpPr>
        <p:spPr>
          <a:xfrm>
            <a:off x="1066800" y="1542536"/>
            <a:ext cx="10058400" cy="4893647"/>
          </a:xfrm>
          <a:prstGeom prst="rect">
            <a:avLst/>
          </a:prstGeom>
          <a:noFill/>
        </p:spPr>
        <p:txBody>
          <a:bodyPr wrap="square" rtlCol="0">
            <a:spAutoFit/>
          </a:bodyPr>
          <a:lstStyle/>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ホームページリニューアルの背景と課題</a:t>
            </a:r>
            <a:endParaRPr kumimoji="1" lang="en-US" altLang="ja-JP" sz="2400" dirty="0">
              <a:latin typeface="Meiryo UI" panose="020B0604030504040204" pitchFamily="50" charset="-128"/>
              <a:ea typeface="Meiryo UI" panose="020B0604030504040204" pitchFamily="50" charset="-128"/>
            </a:endParaRP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課題①新規顧客獲得率の減少</a:t>
            </a: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課題②レスポンシブ対応していない</a:t>
            </a: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課題③ホームページの表示速度が遅い</a:t>
            </a: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ホームページリニューアルの目的</a:t>
            </a:r>
            <a:endParaRPr kumimoji="1" lang="en-US" altLang="ja-JP" sz="2400" dirty="0">
              <a:latin typeface="Meiryo UI" panose="020B0604030504040204" pitchFamily="50" charset="-128"/>
              <a:ea typeface="Meiryo UI" panose="020B0604030504040204" pitchFamily="50" charset="-128"/>
            </a:endParaRP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ホームページリニューアル後の目標</a:t>
            </a:r>
            <a:endParaRPr kumimoji="1" lang="en-US" altLang="ja-JP" sz="2400" dirty="0">
              <a:latin typeface="Meiryo UI" panose="020B0604030504040204" pitchFamily="50" charset="-128"/>
              <a:ea typeface="Meiryo UI" panose="020B0604030504040204" pitchFamily="50" charset="-128"/>
            </a:endParaRP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改善案</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お問合せフォーム</a:t>
            </a:r>
            <a:r>
              <a:rPr kumimoji="1" lang="en-US" altLang="ja-JP"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改善案</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デザイン</a:t>
            </a:r>
            <a:r>
              <a:rPr kumimoji="1" lang="en-US" altLang="ja-JP" sz="2400" dirty="0">
                <a:latin typeface="Meiryo UI" panose="020B0604030504040204" pitchFamily="50" charset="-128"/>
                <a:ea typeface="Meiryo UI" panose="020B0604030504040204" pitchFamily="50" charset="-128"/>
              </a:rPr>
              <a:t>】</a:t>
            </a: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改善案</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コンテンツ整理</a:t>
            </a:r>
            <a:r>
              <a:rPr kumimoji="1" lang="en-US" altLang="ja-JP" sz="2400" dirty="0">
                <a:latin typeface="Meiryo UI" panose="020B0604030504040204" pitchFamily="50" charset="-128"/>
                <a:ea typeface="Meiryo UI" panose="020B0604030504040204" pitchFamily="50" charset="-128"/>
              </a:rPr>
              <a:t>】</a:t>
            </a: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リニューアルスケジュール</a:t>
            </a: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弊社ホームページリニューアルチーム</a:t>
            </a: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制作会社見積もり比較</a:t>
            </a:r>
          </a:p>
          <a:p>
            <a:pPr marL="342900" indent="-342900">
              <a:buFont typeface="+mj-lt"/>
              <a:buAutoNum type="arabicPeriod"/>
            </a:pPr>
            <a:r>
              <a:rPr kumimoji="1" lang="ja-JP" altLang="en-US" sz="2400" dirty="0">
                <a:latin typeface="Meiryo UI" panose="020B0604030504040204" pitchFamily="50" charset="-128"/>
                <a:ea typeface="Meiryo UI" panose="020B0604030504040204" pitchFamily="50" charset="-128"/>
              </a:rPr>
              <a:t>まとめ</a:t>
            </a:r>
          </a:p>
        </p:txBody>
      </p:sp>
    </p:spTree>
    <p:extLst>
      <p:ext uri="{BB962C8B-B14F-4D97-AF65-F5344CB8AC3E}">
        <p14:creationId xmlns:p14="http://schemas.microsoft.com/office/powerpoint/2010/main" val="3236368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B6C6BD0-EDC9-7C44-A414-B66D25E34B52}"/>
              </a:ext>
            </a:extLst>
          </p:cNvPr>
          <p:cNvSpPr>
            <a:spLocks noGrp="1"/>
          </p:cNvSpPr>
          <p:nvPr>
            <p:ph type="title"/>
          </p:nvPr>
        </p:nvSpPr>
        <p:spPr>
          <a:xfrm>
            <a:off x="1066800" y="361478"/>
            <a:ext cx="10058400" cy="1369074"/>
          </a:xfrm>
        </p:spPr>
        <p:txBody>
          <a:bodyPr rtlCol="0"/>
          <a:lstStyle/>
          <a:p>
            <a:pPr rtl="0"/>
            <a:r>
              <a:rPr lang="ja-JP" altLang="en-US" dirty="0"/>
              <a:t>ホームページリニューアルの背景と課題</a:t>
            </a:r>
            <a:endParaRPr lang="ja-JP" altLang="en-US"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40BF52A5-F5C5-442D-BDFD-21F2F92E9CBA}"/>
              </a:ext>
            </a:extLst>
          </p:cNvPr>
          <p:cNvPicPr>
            <a:picLocks noChangeAspect="1"/>
          </p:cNvPicPr>
          <p:nvPr/>
        </p:nvPicPr>
        <p:blipFill>
          <a:blip r:embed="rId3"/>
          <a:stretch>
            <a:fillRect/>
          </a:stretch>
        </p:blipFill>
        <p:spPr>
          <a:xfrm>
            <a:off x="10412882" y="6436183"/>
            <a:ext cx="1779118" cy="410565"/>
          </a:xfrm>
          <a:prstGeom prst="rect">
            <a:avLst/>
          </a:prstGeom>
        </p:spPr>
      </p:pic>
      <p:sp>
        <p:nvSpPr>
          <p:cNvPr id="3" name="正方形/長方形 2">
            <a:extLst>
              <a:ext uri="{FF2B5EF4-FFF2-40B4-BE49-F238E27FC236}">
                <a16:creationId xmlns:a16="http://schemas.microsoft.com/office/drawing/2014/main" id="{90168BB0-A2DD-41C7-9A18-4B7A4DBA96E8}"/>
              </a:ext>
            </a:extLst>
          </p:cNvPr>
          <p:cNvSpPr/>
          <p:nvPr/>
        </p:nvSpPr>
        <p:spPr>
          <a:xfrm>
            <a:off x="1066800" y="2415088"/>
            <a:ext cx="3699803" cy="3634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ホームページ画像</a:t>
            </a:r>
          </a:p>
        </p:txBody>
      </p:sp>
      <p:sp>
        <p:nvSpPr>
          <p:cNvPr id="4" name="テキスト ボックス 3">
            <a:extLst>
              <a:ext uri="{FF2B5EF4-FFF2-40B4-BE49-F238E27FC236}">
                <a16:creationId xmlns:a16="http://schemas.microsoft.com/office/drawing/2014/main" id="{3FFD8BF6-4ADC-4F6C-90E0-A22984ED9D60}"/>
              </a:ext>
            </a:extLst>
          </p:cNvPr>
          <p:cNvSpPr txBox="1"/>
          <p:nvPr/>
        </p:nvSpPr>
        <p:spPr>
          <a:xfrm>
            <a:off x="5582530" y="2959983"/>
            <a:ext cx="5092504" cy="2246769"/>
          </a:xfrm>
          <a:prstGeom prst="rect">
            <a:avLst/>
          </a:prstGeom>
          <a:noFill/>
        </p:spPr>
        <p:txBody>
          <a:bodyPr wrap="square" rtlCol="0">
            <a:spAutoFit/>
          </a:bodyPr>
          <a:lstStyle/>
          <a:p>
            <a:pPr marL="342900" indent="-342900">
              <a:buFont typeface="+mj-lt"/>
              <a:buAutoNum type="arabicPeriod"/>
            </a:pPr>
            <a:r>
              <a:rPr kumimoji="1" lang="ja-JP" altLang="en-US" sz="2800" dirty="0">
                <a:latin typeface="Meiryo UI" panose="020B0604030504040204" pitchFamily="50" charset="-128"/>
                <a:ea typeface="Meiryo UI" panose="020B0604030504040204" pitchFamily="50" charset="-128"/>
              </a:rPr>
              <a:t>新規顧客獲得率の減少</a:t>
            </a:r>
            <a:endParaRPr kumimoji="1" lang="en-US" altLang="ja-JP" sz="2800" dirty="0">
              <a:latin typeface="Meiryo UI" panose="020B0604030504040204" pitchFamily="50" charset="-128"/>
              <a:ea typeface="Meiryo UI" panose="020B0604030504040204" pitchFamily="50" charset="-128"/>
            </a:endParaRPr>
          </a:p>
          <a:p>
            <a:pPr marL="342900" indent="-342900">
              <a:buFont typeface="+mj-lt"/>
              <a:buAutoNum type="arabicPeriod"/>
            </a:pPr>
            <a:endParaRPr kumimoji="1" lang="en-US" altLang="ja-JP" sz="2800" dirty="0">
              <a:latin typeface="Meiryo UI" panose="020B0604030504040204" pitchFamily="50" charset="-128"/>
              <a:ea typeface="Meiryo UI" panose="020B0604030504040204" pitchFamily="50" charset="-128"/>
            </a:endParaRPr>
          </a:p>
          <a:p>
            <a:pPr marL="342900" indent="-342900">
              <a:buFont typeface="+mj-lt"/>
              <a:buAutoNum type="arabicPeriod"/>
            </a:pPr>
            <a:r>
              <a:rPr kumimoji="1" lang="ja-JP" altLang="en-US" sz="2800" dirty="0">
                <a:latin typeface="Meiryo UI" panose="020B0604030504040204" pitchFamily="50" charset="-128"/>
                <a:ea typeface="Meiryo UI" panose="020B0604030504040204" pitchFamily="50" charset="-128"/>
              </a:rPr>
              <a:t>レスポンシブ対応していない</a:t>
            </a:r>
            <a:endParaRPr kumimoji="1" lang="en-US" altLang="ja-JP" sz="2800" dirty="0">
              <a:latin typeface="Meiryo UI" panose="020B0604030504040204" pitchFamily="50" charset="-128"/>
              <a:ea typeface="Meiryo UI" panose="020B0604030504040204" pitchFamily="50" charset="-128"/>
            </a:endParaRPr>
          </a:p>
          <a:p>
            <a:pPr marL="342900" indent="-342900">
              <a:buFont typeface="+mj-lt"/>
              <a:buAutoNum type="arabicPeriod"/>
            </a:pPr>
            <a:endParaRPr kumimoji="1" lang="en-US" altLang="ja-JP" sz="2800" dirty="0">
              <a:latin typeface="Meiryo UI" panose="020B0604030504040204" pitchFamily="50" charset="-128"/>
              <a:ea typeface="Meiryo UI" panose="020B0604030504040204" pitchFamily="50" charset="-128"/>
            </a:endParaRPr>
          </a:p>
          <a:p>
            <a:pPr marL="342900" indent="-342900">
              <a:buFont typeface="+mj-lt"/>
              <a:buAutoNum type="arabicPeriod"/>
            </a:pPr>
            <a:r>
              <a:rPr kumimoji="1" lang="ja-JP" altLang="en-US" sz="2800" dirty="0">
                <a:latin typeface="Meiryo UI" panose="020B0604030504040204" pitchFamily="50" charset="-128"/>
                <a:ea typeface="Meiryo UI" panose="020B0604030504040204" pitchFamily="50" charset="-128"/>
              </a:rPr>
              <a:t>ホームページの表示速度が遅い</a:t>
            </a:r>
          </a:p>
        </p:txBody>
      </p:sp>
    </p:spTree>
    <p:extLst>
      <p:ext uri="{BB962C8B-B14F-4D97-AF65-F5344CB8AC3E}">
        <p14:creationId xmlns:p14="http://schemas.microsoft.com/office/powerpoint/2010/main" val="3813972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B6C6BD0-EDC9-7C44-A414-B66D25E34B52}"/>
              </a:ext>
            </a:extLst>
          </p:cNvPr>
          <p:cNvSpPr>
            <a:spLocks noGrp="1"/>
          </p:cNvSpPr>
          <p:nvPr>
            <p:ph type="title"/>
          </p:nvPr>
        </p:nvSpPr>
        <p:spPr/>
        <p:txBody>
          <a:bodyPr rtlCol="0">
            <a:normAutofit/>
          </a:bodyPr>
          <a:lstStyle/>
          <a:p>
            <a:pPr rtl="0"/>
            <a:r>
              <a:rPr lang="ja-JP" altLang="ja-JP" dirty="0">
                <a:effectLst/>
                <a:cs typeface="Times New Roman" panose="02020603050405020304" pitchFamily="18" charset="0"/>
              </a:rPr>
              <a:t>課題</a:t>
            </a:r>
            <a:r>
              <a:rPr lang="ja-JP" altLang="en-US" dirty="0">
                <a:effectLst/>
                <a:cs typeface="Times New Roman" panose="02020603050405020304" pitchFamily="18" charset="0"/>
              </a:rPr>
              <a:t>①新規顧客獲得率の減少</a:t>
            </a:r>
            <a:endParaRPr lang="ja-JP" altLang="en-US" dirty="0"/>
          </a:p>
        </p:txBody>
      </p:sp>
      <p:pic>
        <p:nvPicPr>
          <p:cNvPr id="5" name="図 4">
            <a:extLst>
              <a:ext uri="{FF2B5EF4-FFF2-40B4-BE49-F238E27FC236}">
                <a16:creationId xmlns:a16="http://schemas.microsoft.com/office/drawing/2014/main" id="{40BF52A5-F5C5-442D-BDFD-21F2F92E9CBA}"/>
              </a:ext>
            </a:extLst>
          </p:cNvPr>
          <p:cNvPicPr>
            <a:picLocks noChangeAspect="1"/>
          </p:cNvPicPr>
          <p:nvPr/>
        </p:nvPicPr>
        <p:blipFill>
          <a:blip r:embed="rId3"/>
          <a:stretch>
            <a:fillRect/>
          </a:stretch>
        </p:blipFill>
        <p:spPr>
          <a:xfrm>
            <a:off x="10412882" y="6436183"/>
            <a:ext cx="1779118" cy="410565"/>
          </a:xfrm>
          <a:prstGeom prst="rect">
            <a:avLst/>
          </a:prstGeom>
        </p:spPr>
      </p:pic>
      <p:graphicFrame>
        <p:nvGraphicFramePr>
          <p:cNvPr id="13" name="コンテンツ プレースホルダー 5" descr="折れ線グラフ">
            <a:extLst>
              <a:ext uri="{FF2B5EF4-FFF2-40B4-BE49-F238E27FC236}">
                <a16:creationId xmlns:a16="http://schemas.microsoft.com/office/drawing/2014/main" id="{63185D73-25B0-4318-8889-D18E2509FBCF}"/>
              </a:ext>
            </a:extLst>
          </p:cNvPr>
          <p:cNvGraphicFramePr>
            <a:graphicFrameLocks/>
          </p:cNvGraphicFramePr>
          <p:nvPr>
            <p:extLst>
              <p:ext uri="{D42A27DB-BD31-4B8C-83A1-F6EECF244321}">
                <p14:modId xmlns:p14="http://schemas.microsoft.com/office/powerpoint/2010/main" val="2858745841"/>
              </p:ext>
            </p:extLst>
          </p:nvPr>
        </p:nvGraphicFramePr>
        <p:xfrm>
          <a:off x="352304" y="2264899"/>
          <a:ext cx="5743696" cy="3390314"/>
        </p:xfrm>
        <a:graphic>
          <a:graphicData uri="http://schemas.openxmlformats.org/drawingml/2006/chart">
            <c:chart xmlns:c="http://schemas.openxmlformats.org/drawingml/2006/chart" xmlns:r="http://schemas.openxmlformats.org/officeDocument/2006/relationships" r:id="rId4"/>
          </a:graphicData>
        </a:graphic>
      </p:graphicFrame>
      <p:sp>
        <p:nvSpPr>
          <p:cNvPr id="7" name="テキスト ボックス 6">
            <a:extLst>
              <a:ext uri="{FF2B5EF4-FFF2-40B4-BE49-F238E27FC236}">
                <a16:creationId xmlns:a16="http://schemas.microsoft.com/office/drawing/2014/main" id="{B0E1383D-1114-4A2E-9448-039EA81C1C23}"/>
              </a:ext>
            </a:extLst>
          </p:cNvPr>
          <p:cNvSpPr txBox="1"/>
          <p:nvPr/>
        </p:nvSpPr>
        <p:spPr>
          <a:xfrm>
            <a:off x="6126480" y="2511538"/>
            <a:ext cx="5734315" cy="3693319"/>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2018</a:t>
            </a:r>
            <a:r>
              <a:rPr kumimoji="1" lang="ja-JP" altLang="en-US" dirty="0">
                <a:latin typeface="Meiryo UI" panose="020B0604030504040204" pitchFamily="50" charset="-128"/>
                <a:ea typeface="Meiryo UI" panose="020B0604030504040204" pitchFamily="50" charset="-128"/>
              </a:rPr>
              <a:t>年から今年にかけてホームページ・営業からの新規顧客獲得率が低下している。</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ホームページの月間アクセスは</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万件あるのにも関わらず、新規顧客獲得が</a:t>
            </a:r>
            <a:r>
              <a:rPr kumimoji="1" lang="en-US" altLang="ja-JP" dirty="0">
                <a:latin typeface="Meiryo UI" panose="020B0604030504040204" pitchFamily="50" charset="-128"/>
                <a:ea typeface="Meiryo UI" panose="020B0604030504040204" pitchFamily="50" charset="-128"/>
              </a:rPr>
              <a:t>2020</a:t>
            </a:r>
            <a:r>
              <a:rPr kumimoji="1" lang="ja-JP" altLang="en-US" dirty="0">
                <a:latin typeface="Meiryo UI" panose="020B0604030504040204" pitchFamily="50" charset="-128"/>
                <a:ea typeface="Meiryo UI" panose="020B0604030504040204" pitchFamily="50" charset="-128"/>
              </a:rPr>
              <a:t>年の月間平均が</a:t>
            </a:r>
            <a:r>
              <a:rPr kumimoji="1" lang="en-US" altLang="ja-JP" dirty="0">
                <a:latin typeface="Meiryo UI" panose="020B0604030504040204" pitchFamily="50" charset="-128"/>
                <a:ea typeface="Meiryo UI" panose="020B0604030504040204" pitchFamily="50" charset="-128"/>
              </a:rPr>
              <a:t>1.5</a:t>
            </a:r>
            <a:r>
              <a:rPr kumimoji="1" lang="ja-JP" altLang="en-US" dirty="0">
                <a:latin typeface="Meiryo UI" panose="020B0604030504040204" pitchFamily="50" charset="-128"/>
                <a:ea typeface="Meiryo UI" panose="020B0604030504040204" pitchFamily="50" charset="-128"/>
              </a:rPr>
              <a:t>件となっています。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コロナ渦により、営業でのアプローチを改善するのは困難であり、至急ホームページでの改善が必要です。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また、分析ツールによるとお問合せフォームページでの離脱率が</a:t>
            </a:r>
            <a:r>
              <a:rPr kumimoji="1" lang="en-US" altLang="ja-JP" dirty="0">
                <a:latin typeface="Meiryo UI" panose="020B0604030504040204" pitchFamily="50" charset="-128"/>
                <a:ea typeface="Meiryo UI" panose="020B0604030504040204" pitchFamily="50" charset="-128"/>
              </a:rPr>
              <a:t>20%</a:t>
            </a:r>
            <a:r>
              <a:rPr kumimoji="1" lang="ja-JP" altLang="en-US" dirty="0">
                <a:latin typeface="Meiryo UI" panose="020B0604030504040204" pitchFamily="50" charset="-128"/>
                <a:ea typeface="Meiryo UI" panose="020B0604030504040204" pitchFamily="50" charset="-128"/>
              </a:rPr>
              <a:t>となっている点も課題といえます。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p>
          <a:p>
            <a:endParaRPr kumimoji="1" lang="ja-JP" altLang="en-US" dirty="0"/>
          </a:p>
        </p:txBody>
      </p:sp>
    </p:spTree>
    <p:extLst>
      <p:ext uri="{BB962C8B-B14F-4D97-AF65-F5344CB8AC3E}">
        <p14:creationId xmlns:p14="http://schemas.microsoft.com/office/powerpoint/2010/main" val="349014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B6C6BD0-EDC9-7C44-A414-B66D25E34B52}"/>
              </a:ext>
            </a:extLst>
          </p:cNvPr>
          <p:cNvSpPr>
            <a:spLocks noGrp="1"/>
          </p:cNvSpPr>
          <p:nvPr>
            <p:ph type="title"/>
          </p:nvPr>
        </p:nvSpPr>
        <p:spPr/>
        <p:txBody>
          <a:bodyPr rtlCol="0"/>
          <a:lstStyle/>
          <a:p>
            <a:r>
              <a:rPr lang="ja-JP" altLang="ja-JP" dirty="0">
                <a:effectLst/>
                <a:cs typeface="Times New Roman" panose="02020603050405020304" pitchFamily="18" charset="0"/>
              </a:rPr>
              <a:t>課題</a:t>
            </a:r>
            <a:r>
              <a:rPr lang="ja-JP" altLang="en-US" dirty="0">
                <a:cs typeface="Times New Roman" panose="02020603050405020304" pitchFamily="18" charset="0"/>
              </a:rPr>
              <a:t>②</a:t>
            </a:r>
            <a:r>
              <a:rPr kumimoji="1" lang="ja-JP" altLang="en-US" dirty="0">
                <a:latin typeface="Meiryo UI" panose="020B0604030504040204" pitchFamily="50" charset="-128"/>
                <a:ea typeface="Meiryo UI" panose="020B0604030504040204" pitchFamily="50" charset="-128"/>
              </a:rPr>
              <a:t>レスポンシブ対応していない</a:t>
            </a:r>
            <a:endParaRPr lang="ja-JP" altLang="en-US"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40BF52A5-F5C5-442D-BDFD-21F2F92E9CBA}"/>
              </a:ext>
            </a:extLst>
          </p:cNvPr>
          <p:cNvPicPr>
            <a:picLocks noChangeAspect="1"/>
          </p:cNvPicPr>
          <p:nvPr/>
        </p:nvPicPr>
        <p:blipFill>
          <a:blip r:embed="rId3"/>
          <a:stretch>
            <a:fillRect/>
          </a:stretch>
        </p:blipFill>
        <p:spPr>
          <a:xfrm>
            <a:off x="10412882" y="6436183"/>
            <a:ext cx="1779118" cy="410565"/>
          </a:xfrm>
          <a:prstGeom prst="rect">
            <a:avLst/>
          </a:prstGeom>
        </p:spPr>
      </p:pic>
      <p:pic>
        <p:nvPicPr>
          <p:cNvPr id="3" name="図 2">
            <a:extLst>
              <a:ext uri="{FF2B5EF4-FFF2-40B4-BE49-F238E27FC236}">
                <a16:creationId xmlns:a16="http://schemas.microsoft.com/office/drawing/2014/main" id="{B8A21581-F05F-4FC1-99AC-2335211E481B}"/>
              </a:ext>
            </a:extLst>
          </p:cNvPr>
          <p:cNvPicPr>
            <a:picLocks noChangeAspect="1"/>
          </p:cNvPicPr>
          <p:nvPr/>
        </p:nvPicPr>
        <p:blipFill>
          <a:blip r:embed="rId4"/>
          <a:stretch>
            <a:fillRect/>
          </a:stretch>
        </p:blipFill>
        <p:spPr>
          <a:xfrm>
            <a:off x="632810" y="2010505"/>
            <a:ext cx="4220544" cy="3428455"/>
          </a:xfrm>
          <a:prstGeom prst="rect">
            <a:avLst/>
          </a:prstGeom>
        </p:spPr>
      </p:pic>
      <p:sp>
        <p:nvSpPr>
          <p:cNvPr id="4" name="テキスト ボックス 3">
            <a:extLst>
              <a:ext uri="{FF2B5EF4-FFF2-40B4-BE49-F238E27FC236}">
                <a16:creationId xmlns:a16="http://schemas.microsoft.com/office/drawing/2014/main" id="{5F207112-4670-4F2B-AB58-05DA6EC42E4E}"/>
              </a:ext>
            </a:extLst>
          </p:cNvPr>
          <p:cNvSpPr txBox="1"/>
          <p:nvPr/>
        </p:nvSpPr>
        <p:spPr>
          <a:xfrm>
            <a:off x="1744393" y="5658574"/>
            <a:ext cx="5162843" cy="261610"/>
          </a:xfrm>
          <a:prstGeom prst="rect">
            <a:avLst/>
          </a:prstGeom>
          <a:noFill/>
        </p:spPr>
        <p:txBody>
          <a:bodyPr wrap="square" rtlCol="0">
            <a:spAutoFit/>
          </a:bodyPr>
          <a:lstStyle/>
          <a:p>
            <a:r>
              <a:rPr kumimoji="1" lang="ja-JP" altLang="en-US" sz="1100" dirty="0"/>
              <a:t>出典：</a:t>
            </a:r>
            <a:r>
              <a:rPr kumimoji="1" lang="en-US" altLang="ja-JP" sz="1100" dirty="0">
                <a:hlinkClick r:id="rId5"/>
              </a:rPr>
              <a:t>Google</a:t>
            </a:r>
            <a:r>
              <a:rPr kumimoji="1" lang="ja-JP" altLang="en-US" sz="1100" dirty="0">
                <a:hlinkClick r:id="rId5"/>
              </a:rPr>
              <a:t>ウェブマスター向け公式ブログ</a:t>
            </a:r>
            <a:endParaRPr kumimoji="1" lang="ja-JP" altLang="en-US" sz="1100" dirty="0"/>
          </a:p>
        </p:txBody>
      </p:sp>
      <p:sp>
        <p:nvSpPr>
          <p:cNvPr id="6" name="テキスト ボックス 5">
            <a:extLst>
              <a:ext uri="{FF2B5EF4-FFF2-40B4-BE49-F238E27FC236}">
                <a16:creationId xmlns:a16="http://schemas.microsoft.com/office/drawing/2014/main" id="{7B9CC697-D1A2-4B0C-AE75-00BEBB15CE51}"/>
              </a:ext>
            </a:extLst>
          </p:cNvPr>
          <p:cNvSpPr txBox="1"/>
          <p:nvPr/>
        </p:nvSpPr>
        <p:spPr>
          <a:xfrm>
            <a:off x="5401993" y="2845028"/>
            <a:ext cx="5908431" cy="1754326"/>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Google</a:t>
            </a:r>
            <a:r>
              <a:rPr kumimoji="1" lang="ja-JP" altLang="en-US" dirty="0">
                <a:latin typeface="Meiryo UI" panose="020B0604030504040204" pitchFamily="50" charset="-128"/>
                <a:ea typeface="Meiryo UI" panose="020B0604030504040204" pitchFamily="50" charset="-128"/>
              </a:rPr>
              <a:t>は、</a:t>
            </a:r>
            <a:r>
              <a:rPr kumimoji="1" lang="en-US" altLang="ja-JP" dirty="0">
                <a:latin typeface="Meiryo UI" panose="020B0604030504040204" pitchFamily="50" charset="-128"/>
                <a:ea typeface="Meiryo UI" panose="020B0604030504040204" pitchFamily="50" charset="-128"/>
              </a:rPr>
              <a:t>2018</a:t>
            </a:r>
            <a:r>
              <a:rPr kumimoji="1" lang="ja-JP" altLang="en-US" dirty="0">
                <a:latin typeface="Meiryo UI" panose="020B0604030504040204" pitchFamily="50" charset="-128"/>
                <a:ea typeface="Meiryo UI" panose="020B0604030504040204" pitchFamily="50" charset="-128"/>
              </a:rPr>
              <a:t>年以降パソコンサイトではなくスマホサイトをページ評価の基準とする施策を発表しています。</a:t>
            </a:r>
          </a:p>
          <a:p>
            <a:r>
              <a:rPr kumimoji="1" lang="ja-JP" altLang="en-US" dirty="0">
                <a:latin typeface="Meiryo UI" panose="020B0604030504040204" pitchFamily="50" charset="-128"/>
                <a:ea typeface="Meiryo UI" panose="020B0604030504040204" pitchFamily="50" charset="-128"/>
              </a:rPr>
              <a:t> </a:t>
            </a:r>
          </a:p>
          <a:p>
            <a:r>
              <a:rPr kumimoji="1" lang="ja-JP" altLang="en-US" dirty="0">
                <a:latin typeface="Meiryo UI" panose="020B0604030504040204" pitchFamily="50" charset="-128"/>
                <a:ea typeface="Meiryo UI" panose="020B0604030504040204" pitchFamily="50" charset="-128"/>
              </a:rPr>
              <a:t>検索順位をどのように位置づけるのかの判断もモバイルサイトをもとにおこなわれるため、レシポンシブ対応していないホームページは</a:t>
            </a:r>
            <a:r>
              <a:rPr kumimoji="1" lang="en-US" altLang="ja-JP" dirty="0">
                <a:latin typeface="Meiryo UI" panose="020B0604030504040204" pitchFamily="50" charset="-128"/>
                <a:ea typeface="Meiryo UI" panose="020B0604030504040204" pitchFamily="50" charset="-128"/>
              </a:rPr>
              <a:t>SEO</a:t>
            </a:r>
            <a:r>
              <a:rPr kumimoji="1" lang="ja-JP" altLang="en-US" dirty="0">
                <a:latin typeface="Meiryo UI" panose="020B0604030504040204" pitchFamily="50" charset="-128"/>
                <a:ea typeface="Meiryo UI" panose="020B0604030504040204" pitchFamily="50" charset="-128"/>
              </a:rPr>
              <a:t>的に不利となります。</a:t>
            </a:r>
          </a:p>
        </p:txBody>
      </p:sp>
    </p:spTree>
    <p:extLst>
      <p:ext uri="{BB962C8B-B14F-4D97-AF65-F5344CB8AC3E}">
        <p14:creationId xmlns:p14="http://schemas.microsoft.com/office/powerpoint/2010/main" val="1837667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B6C6BD0-EDC9-7C44-A414-B66D25E34B52}"/>
              </a:ext>
            </a:extLst>
          </p:cNvPr>
          <p:cNvSpPr>
            <a:spLocks noGrp="1"/>
          </p:cNvSpPr>
          <p:nvPr>
            <p:ph type="title"/>
          </p:nvPr>
        </p:nvSpPr>
        <p:spPr/>
        <p:txBody>
          <a:bodyPr rtlCol="0"/>
          <a:lstStyle/>
          <a:p>
            <a:r>
              <a:rPr lang="ja-JP" altLang="ja-JP" dirty="0">
                <a:effectLst/>
                <a:cs typeface="Times New Roman" panose="02020603050405020304" pitchFamily="18" charset="0"/>
              </a:rPr>
              <a:t>課題</a:t>
            </a:r>
            <a:r>
              <a:rPr lang="ja-JP" altLang="en-US" dirty="0">
                <a:cs typeface="Times New Roman" panose="02020603050405020304" pitchFamily="18" charset="0"/>
              </a:rPr>
              <a:t>③</a:t>
            </a:r>
            <a:r>
              <a:rPr kumimoji="1" lang="ja-JP" altLang="en-US" dirty="0">
                <a:latin typeface="Meiryo UI" panose="020B0604030504040204" pitchFamily="50" charset="-128"/>
                <a:ea typeface="Meiryo UI" panose="020B0604030504040204" pitchFamily="50" charset="-128"/>
              </a:rPr>
              <a:t>ホームページの表示速度が遅い</a:t>
            </a:r>
            <a:endParaRPr lang="ja-JP" altLang="en-US"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40BF52A5-F5C5-442D-BDFD-21F2F92E9CBA}"/>
              </a:ext>
            </a:extLst>
          </p:cNvPr>
          <p:cNvPicPr>
            <a:picLocks noChangeAspect="1"/>
          </p:cNvPicPr>
          <p:nvPr/>
        </p:nvPicPr>
        <p:blipFill>
          <a:blip r:embed="rId3"/>
          <a:stretch>
            <a:fillRect/>
          </a:stretch>
        </p:blipFill>
        <p:spPr>
          <a:xfrm>
            <a:off x="10412882" y="6436183"/>
            <a:ext cx="1779118" cy="410565"/>
          </a:xfrm>
          <a:prstGeom prst="rect">
            <a:avLst/>
          </a:prstGeom>
        </p:spPr>
      </p:pic>
      <p:pic>
        <p:nvPicPr>
          <p:cNvPr id="3" name="図 2">
            <a:extLst>
              <a:ext uri="{FF2B5EF4-FFF2-40B4-BE49-F238E27FC236}">
                <a16:creationId xmlns:a16="http://schemas.microsoft.com/office/drawing/2014/main" id="{85FA93CB-5E94-4F5F-88A5-CB7A9CF85053}"/>
              </a:ext>
            </a:extLst>
          </p:cNvPr>
          <p:cNvPicPr>
            <a:picLocks noChangeAspect="1"/>
          </p:cNvPicPr>
          <p:nvPr/>
        </p:nvPicPr>
        <p:blipFill>
          <a:blip r:embed="rId4"/>
          <a:stretch>
            <a:fillRect/>
          </a:stretch>
        </p:blipFill>
        <p:spPr>
          <a:xfrm>
            <a:off x="534687" y="2175993"/>
            <a:ext cx="4963585" cy="3366678"/>
          </a:xfrm>
          <a:prstGeom prst="rect">
            <a:avLst/>
          </a:prstGeom>
        </p:spPr>
      </p:pic>
      <p:sp>
        <p:nvSpPr>
          <p:cNvPr id="6" name="テキスト ボックス 5">
            <a:extLst>
              <a:ext uri="{FF2B5EF4-FFF2-40B4-BE49-F238E27FC236}">
                <a16:creationId xmlns:a16="http://schemas.microsoft.com/office/drawing/2014/main" id="{033B5FAA-5DBB-455D-A479-B3CC93A55CDC}"/>
              </a:ext>
            </a:extLst>
          </p:cNvPr>
          <p:cNvSpPr txBox="1"/>
          <p:nvPr/>
        </p:nvSpPr>
        <p:spPr>
          <a:xfrm>
            <a:off x="1364566" y="5542671"/>
            <a:ext cx="4133706" cy="430887"/>
          </a:xfrm>
          <a:prstGeom prst="rect">
            <a:avLst/>
          </a:prstGeom>
          <a:noFill/>
        </p:spPr>
        <p:txBody>
          <a:bodyPr wrap="square" rtlCol="0">
            <a:spAutoFit/>
          </a:bodyPr>
          <a:lstStyle/>
          <a:p>
            <a:r>
              <a:rPr kumimoji="1" lang="ja-JP" altLang="en-US" sz="1100" dirty="0"/>
              <a:t>出典</a:t>
            </a:r>
            <a:r>
              <a:rPr kumimoji="1" lang="en-US" altLang="ja-JP" sz="1100" dirty="0"/>
              <a:t> </a:t>
            </a:r>
            <a:r>
              <a:rPr kumimoji="1" lang="en-US" altLang="ja-JP" sz="1100" dirty="0">
                <a:hlinkClick r:id="rId5"/>
              </a:rPr>
              <a:t>Find Out How You Stack Up to New Industry Benchmarks for Page Speed</a:t>
            </a:r>
            <a:endParaRPr kumimoji="1" lang="ja-JP" altLang="en-US" sz="1100" dirty="0"/>
          </a:p>
        </p:txBody>
      </p:sp>
      <p:sp>
        <p:nvSpPr>
          <p:cNvPr id="8" name="テキスト ボックス 7">
            <a:extLst>
              <a:ext uri="{FF2B5EF4-FFF2-40B4-BE49-F238E27FC236}">
                <a16:creationId xmlns:a16="http://schemas.microsoft.com/office/drawing/2014/main" id="{5ED85B91-C468-4DC2-AC22-90F57A759B28}"/>
              </a:ext>
            </a:extLst>
          </p:cNvPr>
          <p:cNvSpPr txBox="1"/>
          <p:nvPr/>
        </p:nvSpPr>
        <p:spPr>
          <a:xfrm>
            <a:off x="5401993" y="2845028"/>
            <a:ext cx="5908431" cy="2585323"/>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弊社のホームページ表示速度は平均</a:t>
            </a:r>
            <a:r>
              <a:rPr kumimoji="1" lang="en-US" altLang="ja-JP" dirty="0">
                <a:latin typeface="Meiryo UI" panose="020B0604030504040204" pitchFamily="50" charset="-128"/>
                <a:ea typeface="Meiryo UI" panose="020B0604030504040204" pitchFamily="50" charset="-128"/>
              </a:rPr>
              <a:t>5</a:t>
            </a:r>
            <a:r>
              <a:rPr kumimoji="1" lang="ja-JP" altLang="en-US" dirty="0">
                <a:latin typeface="Meiryo UI" panose="020B0604030504040204" pitchFamily="50" charset="-128"/>
                <a:ea typeface="Meiryo UI" panose="020B0604030504040204" pitchFamily="50" charset="-128"/>
              </a:rPr>
              <a:t>秒かかります。</a:t>
            </a:r>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Google</a:t>
            </a:r>
            <a:r>
              <a:rPr kumimoji="1" lang="ja-JP" altLang="en-US" dirty="0">
                <a:latin typeface="Meiryo UI" panose="020B0604030504040204" pitchFamily="50" charset="-128"/>
                <a:ea typeface="Meiryo UI" panose="020B0604030504040204" pitchFamily="50" charset="-128"/>
              </a:rPr>
              <a:t>の調査によると、ページ表示速度が</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秒から</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秒になると直帰率が</a:t>
            </a:r>
            <a:r>
              <a:rPr kumimoji="1" lang="en-US" altLang="ja-JP" dirty="0">
                <a:latin typeface="Meiryo UI" panose="020B0604030504040204" pitchFamily="50" charset="-128"/>
                <a:ea typeface="Meiryo UI" panose="020B0604030504040204" pitchFamily="50" charset="-128"/>
              </a:rPr>
              <a:t>32%</a:t>
            </a:r>
            <a:r>
              <a:rPr kumimoji="1" lang="ja-JP" altLang="en-US" dirty="0">
                <a:latin typeface="Meiryo UI" panose="020B0604030504040204" pitchFamily="50" charset="-128"/>
                <a:ea typeface="Meiryo UI" panose="020B0604030504040204" pitchFamily="50" charset="-128"/>
              </a:rPr>
              <a:t>増加、</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秒になると</a:t>
            </a:r>
            <a:r>
              <a:rPr kumimoji="1" lang="en-US" altLang="ja-JP" dirty="0">
                <a:latin typeface="Meiryo UI" panose="020B0604030504040204" pitchFamily="50" charset="-128"/>
                <a:ea typeface="Meiryo UI" panose="020B0604030504040204" pitchFamily="50" charset="-128"/>
              </a:rPr>
              <a:t>106%</a:t>
            </a:r>
            <a:r>
              <a:rPr kumimoji="1" lang="ja-JP" altLang="en-US" dirty="0">
                <a:latin typeface="Meiryo UI" panose="020B0604030504040204" pitchFamily="50" charset="-128"/>
                <a:ea typeface="Meiryo UI" panose="020B0604030504040204" pitchFamily="50" charset="-128"/>
              </a:rPr>
              <a:t>増加、</a:t>
            </a:r>
            <a:r>
              <a:rPr kumimoji="1" lang="en-US" altLang="ja-JP" dirty="0">
                <a:latin typeface="Meiryo UI" panose="020B0604030504040204" pitchFamily="50" charset="-128"/>
                <a:ea typeface="Meiryo UI" panose="020B0604030504040204" pitchFamily="50" charset="-128"/>
              </a:rPr>
              <a:t>10</a:t>
            </a:r>
            <a:r>
              <a:rPr kumimoji="1" lang="ja-JP" altLang="en-US" dirty="0">
                <a:latin typeface="Meiryo UI" panose="020B0604030504040204" pitchFamily="50" charset="-128"/>
                <a:ea typeface="Meiryo UI" panose="020B0604030504040204" pitchFamily="50" charset="-128"/>
              </a:rPr>
              <a:t>秒まで遅くなると</a:t>
            </a:r>
            <a:r>
              <a:rPr kumimoji="1" lang="en-US" altLang="ja-JP" dirty="0">
                <a:latin typeface="Meiryo UI" panose="020B0604030504040204" pitchFamily="50" charset="-128"/>
                <a:ea typeface="Meiryo UI" panose="020B0604030504040204" pitchFamily="50" charset="-128"/>
              </a:rPr>
              <a:t>123%</a:t>
            </a:r>
            <a:r>
              <a:rPr kumimoji="1" lang="ja-JP" altLang="en-US" dirty="0">
                <a:latin typeface="Meiryo UI" panose="020B0604030504040204" pitchFamily="50" charset="-128"/>
                <a:ea typeface="Meiryo UI" panose="020B0604030504040204" pitchFamily="50" charset="-128"/>
              </a:rPr>
              <a:t>増加すると報告されています。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弊社もホームページ表示速度により多くのお客様の取りこぼしているといえます。</a:t>
            </a:r>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59751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2" descr="線形ベン図の SmartArt グラフィック">
            <a:extLst>
              <a:ext uri="{FF2B5EF4-FFF2-40B4-BE49-F238E27FC236}">
                <a16:creationId xmlns:a16="http://schemas.microsoft.com/office/drawing/2014/main" id="{2A1099A9-7898-E54F-BE1A-0E468D8CEA8B}"/>
              </a:ext>
            </a:extLst>
          </p:cNvPr>
          <p:cNvGraphicFramePr>
            <a:graphicFrameLocks noGrp="1"/>
          </p:cNvGraphicFramePr>
          <p:nvPr>
            <p:ph idx="1"/>
            <p:extLst>
              <p:ext uri="{D42A27DB-BD31-4B8C-83A1-F6EECF244321}">
                <p14:modId xmlns:p14="http://schemas.microsoft.com/office/powerpoint/2010/main" val="2174849401"/>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タイトル 1">
            <a:extLst>
              <a:ext uri="{FF2B5EF4-FFF2-40B4-BE49-F238E27FC236}">
                <a16:creationId xmlns:a16="http://schemas.microsoft.com/office/drawing/2014/main" id="{6F4E94C0-0A51-6C41-B1ED-E95AC84C23D7}"/>
              </a:ext>
            </a:extLst>
          </p:cNvPr>
          <p:cNvSpPr>
            <a:spLocks noGrp="1"/>
          </p:cNvSpPr>
          <p:nvPr>
            <p:ph type="title"/>
          </p:nvPr>
        </p:nvSpPr>
        <p:spPr/>
        <p:txBody>
          <a:bodyPr rtlCol="0"/>
          <a:lstStyle/>
          <a:p>
            <a:pPr rtl="0"/>
            <a:r>
              <a:rPr lang="ja-JP" altLang="en-US" dirty="0">
                <a:latin typeface="Meiryo UI" panose="020B0604030504040204" pitchFamily="50" charset="-128"/>
                <a:ea typeface="Meiryo UI" panose="020B0604030504040204" pitchFamily="50" charset="-128"/>
              </a:rPr>
              <a:t>ホームページリニューアルの目的</a:t>
            </a:r>
          </a:p>
        </p:txBody>
      </p:sp>
      <p:sp>
        <p:nvSpPr>
          <p:cNvPr id="3" name="正方形/長方形 2">
            <a:extLst>
              <a:ext uri="{FF2B5EF4-FFF2-40B4-BE49-F238E27FC236}">
                <a16:creationId xmlns:a16="http://schemas.microsoft.com/office/drawing/2014/main" id="{B22DDF1B-3FFB-4E2F-99DA-5ED2C6AD7D30}"/>
              </a:ext>
            </a:extLst>
          </p:cNvPr>
          <p:cNvSpPr/>
          <p:nvPr/>
        </p:nvSpPr>
        <p:spPr>
          <a:xfrm>
            <a:off x="11043138" y="5868988"/>
            <a:ext cx="1148862" cy="989012"/>
          </a:xfrm>
          <a:prstGeom prst="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id="{FA18F594-BBE5-43F2-A563-C23D874BBC06}"/>
              </a:ext>
            </a:extLst>
          </p:cNvPr>
          <p:cNvPicPr>
            <a:picLocks noChangeAspect="1"/>
          </p:cNvPicPr>
          <p:nvPr/>
        </p:nvPicPr>
        <p:blipFill>
          <a:blip r:embed="rId8"/>
          <a:stretch>
            <a:fillRect/>
          </a:stretch>
        </p:blipFill>
        <p:spPr>
          <a:xfrm>
            <a:off x="10412882" y="6436183"/>
            <a:ext cx="1779118" cy="410565"/>
          </a:xfrm>
          <a:prstGeom prst="rect">
            <a:avLst/>
          </a:prstGeom>
        </p:spPr>
      </p:pic>
      <p:sp>
        <p:nvSpPr>
          <p:cNvPr id="4" name="テキスト ボックス 3">
            <a:extLst>
              <a:ext uri="{FF2B5EF4-FFF2-40B4-BE49-F238E27FC236}">
                <a16:creationId xmlns:a16="http://schemas.microsoft.com/office/drawing/2014/main" id="{1714906E-D703-4EC3-9D2A-5B1B2D98E114}"/>
              </a:ext>
            </a:extLst>
          </p:cNvPr>
          <p:cNvSpPr txBox="1"/>
          <p:nvPr/>
        </p:nvSpPr>
        <p:spPr>
          <a:xfrm>
            <a:off x="1716418" y="4665781"/>
            <a:ext cx="2785403" cy="646331"/>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お問合せフォームを改善し</a:t>
            </a:r>
          </a:p>
          <a:p>
            <a:r>
              <a:rPr kumimoji="1" lang="ja-JP" altLang="en-US" dirty="0">
                <a:latin typeface="Meiryo UI" panose="020B0604030504040204" pitchFamily="50" charset="-128"/>
                <a:ea typeface="Meiryo UI" panose="020B0604030504040204" pitchFamily="50" charset="-128"/>
              </a:rPr>
              <a:t>離脱率を「</a:t>
            </a:r>
            <a:r>
              <a:rPr kumimoji="1" lang="en-US" altLang="ja-JP" dirty="0">
                <a:latin typeface="Meiryo UI" panose="020B0604030504040204" pitchFamily="50" charset="-128"/>
                <a:ea typeface="Meiryo UI" panose="020B0604030504040204" pitchFamily="50" charset="-128"/>
              </a:rPr>
              <a:t>20%→10%</a:t>
            </a:r>
            <a:r>
              <a:rPr kumimoji="1" lang="ja-JP" altLang="en-US" dirty="0">
                <a:latin typeface="Meiryo UI" panose="020B0604030504040204" pitchFamily="50" charset="-128"/>
                <a:ea typeface="Meiryo UI" panose="020B0604030504040204" pitchFamily="50" charset="-128"/>
              </a:rPr>
              <a:t>」に</a:t>
            </a:r>
          </a:p>
        </p:txBody>
      </p:sp>
      <p:sp>
        <p:nvSpPr>
          <p:cNvPr id="7" name="テキスト ボックス 6">
            <a:extLst>
              <a:ext uri="{FF2B5EF4-FFF2-40B4-BE49-F238E27FC236}">
                <a16:creationId xmlns:a16="http://schemas.microsoft.com/office/drawing/2014/main" id="{3B995F61-A28B-4626-9CBA-F37F1171EC83}"/>
              </a:ext>
            </a:extLst>
          </p:cNvPr>
          <p:cNvSpPr txBox="1"/>
          <p:nvPr/>
        </p:nvSpPr>
        <p:spPr>
          <a:xfrm>
            <a:off x="4862733" y="4665782"/>
            <a:ext cx="2785403" cy="646331"/>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ホームページデザインを改善レスポンシブ対応実施</a:t>
            </a:r>
          </a:p>
        </p:txBody>
      </p:sp>
      <p:sp>
        <p:nvSpPr>
          <p:cNvPr id="8" name="テキスト ボックス 7">
            <a:extLst>
              <a:ext uri="{FF2B5EF4-FFF2-40B4-BE49-F238E27FC236}">
                <a16:creationId xmlns:a16="http://schemas.microsoft.com/office/drawing/2014/main" id="{47B13F53-68D0-4DAA-8757-2516E5E5FFFF}"/>
              </a:ext>
            </a:extLst>
          </p:cNvPr>
          <p:cNvSpPr txBox="1"/>
          <p:nvPr/>
        </p:nvSpPr>
        <p:spPr>
          <a:xfrm>
            <a:off x="7854303" y="4665780"/>
            <a:ext cx="2785403" cy="646331"/>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コンテンツ整理を実施し</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表示速度を「</a:t>
            </a:r>
            <a:r>
              <a:rPr kumimoji="1" lang="en-US" altLang="ja-JP" dirty="0">
                <a:latin typeface="Meiryo UI" panose="020B0604030504040204" pitchFamily="50" charset="-128"/>
                <a:ea typeface="Meiryo UI" panose="020B0604030504040204" pitchFamily="50" charset="-128"/>
              </a:rPr>
              <a:t>5</a:t>
            </a:r>
            <a:r>
              <a:rPr kumimoji="1" lang="ja-JP" altLang="en-US" dirty="0">
                <a:latin typeface="Meiryo UI" panose="020B0604030504040204" pitchFamily="50" charset="-128"/>
                <a:ea typeface="Meiryo UI" panose="020B0604030504040204" pitchFamily="50" charset="-128"/>
              </a:rPr>
              <a:t>秒→</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秒」に</a:t>
            </a:r>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14459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B6C6BD0-EDC9-7C44-A414-B66D25E34B52}"/>
              </a:ext>
            </a:extLst>
          </p:cNvPr>
          <p:cNvSpPr>
            <a:spLocks noGrp="1"/>
          </p:cNvSpPr>
          <p:nvPr>
            <p:ph type="title"/>
          </p:nvPr>
        </p:nvSpPr>
        <p:spPr>
          <a:xfrm>
            <a:off x="1066800" y="439398"/>
            <a:ext cx="10058400" cy="1369074"/>
          </a:xfrm>
        </p:spPr>
        <p:txBody>
          <a:bodyPr rtlCol="0"/>
          <a:lstStyle/>
          <a:p>
            <a:pPr rtl="0"/>
            <a:r>
              <a:rPr lang="ja-JP" altLang="en-US" dirty="0"/>
              <a:t>ホームページリニューアル後の目標</a:t>
            </a:r>
            <a:endParaRPr lang="ja-JP" altLang="en-US"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40BF52A5-F5C5-442D-BDFD-21F2F92E9CBA}"/>
              </a:ext>
            </a:extLst>
          </p:cNvPr>
          <p:cNvPicPr>
            <a:picLocks noChangeAspect="1"/>
          </p:cNvPicPr>
          <p:nvPr/>
        </p:nvPicPr>
        <p:blipFill>
          <a:blip r:embed="rId3"/>
          <a:stretch>
            <a:fillRect/>
          </a:stretch>
        </p:blipFill>
        <p:spPr>
          <a:xfrm>
            <a:off x="10412882" y="6308034"/>
            <a:ext cx="1779118" cy="410565"/>
          </a:xfrm>
          <a:prstGeom prst="rect">
            <a:avLst/>
          </a:prstGeom>
        </p:spPr>
      </p:pic>
      <p:graphicFrame>
        <p:nvGraphicFramePr>
          <p:cNvPr id="7" name="グラフ 6">
            <a:extLst>
              <a:ext uri="{FF2B5EF4-FFF2-40B4-BE49-F238E27FC236}">
                <a16:creationId xmlns:a16="http://schemas.microsoft.com/office/drawing/2014/main" id="{18323B1D-D994-4277-9B3D-0EA265457590}"/>
              </a:ext>
            </a:extLst>
          </p:cNvPr>
          <p:cNvGraphicFramePr/>
          <p:nvPr>
            <p:extLst>
              <p:ext uri="{D42A27DB-BD31-4B8C-83A1-F6EECF244321}">
                <p14:modId xmlns:p14="http://schemas.microsoft.com/office/powerpoint/2010/main" val="785567926"/>
              </p:ext>
            </p:extLst>
          </p:nvPr>
        </p:nvGraphicFramePr>
        <p:xfrm>
          <a:off x="285265" y="2395802"/>
          <a:ext cx="5452011" cy="35548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グラフ 13">
            <a:extLst>
              <a:ext uri="{FF2B5EF4-FFF2-40B4-BE49-F238E27FC236}">
                <a16:creationId xmlns:a16="http://schemas.microsoft.com/office/drawing/2014/main" id="{C3D69791-5BEA-4016-A00C-7754BDE3DA97}"/>
              </a:ext>
            </a:extLst>
          </p:cNvPr>
          <p:cNvGraphicFramePr/>
          <p:nvPr>
            <p:extLst>
              <p:ext uri="{D42A27DB-BD31-4B8C-83A1-F6EECF244321}">
                <p14:modId xmlns:p14="http://schemas.microsoft.com/office/powerpoint/2010/main" val="1570234990"/>
              </p:ext>
            </p:extLst>
          </p:nvPr>
        </p:nvGraphicFramePr>
        <p:xfrm>
          <a:off x="6126480" y="2165872"/>
          <a:ext cx="5691163" cy="3784762"/>
        </p:xfrm>
        <a:graphic>
          <a:graphicData uri="http://schemas.openxmlformats.org/drawingml/2006/chart">
            <c:chart xmlns:c="http://schemas.openxmlformats.org/drawingml/2006/chart" xmlns:r="http://schemas.openxmlformats.org/officeDocument/2006/relationships" r:id="rId5"/>
          </a:graphicData>
        </a:graphic>
      </p:graphicFrame>
      <p:sp>
        <p:nvSpPr>
          <p:cNvPr id="16" name="テキスト ボックス 15">
            <a:extLst>
              <a:ext uri="{FF2B5EF4-FFF2-40B4-BE49-F238E27FC236}">
                <a16:creationId xmlns:a16="http://schemas.microsoft.com/office/drawing/2014/main" id="{78F3A9C4-9A01-49BE-91C9-C45D8E65F2C0}"/>
              </a:ext>
            </a:extLst>
          </p:cNvPr>
          <p:cNvSpPr txBox="1"/>
          <p:nvPr/>
        </p:nvSpPr>
        <p:spPr>
          <a:xfrm>
            <a:off x="78153" y="2395802"/>
            <a:ext cx="997245"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（件）</a:t>
            </a:r>
          </a:p>
        </p:txBody>
      </p:sp>
      <p:sp>
        <p:nvSpPr>
          <p:cNvPr id="17" name="テキスト ボックス 16">
            <a:extLst>
              <a:ext uri="{FF2B5EF4-FFF2-40B4-BE49-F238E27FC236}">
                <a16:creationId xmlns:a16="http://schemas.microsoft.com/office/drawing/2014/main" id="{C58EFDE1-98C4-4BE6-B9F6-0973A5EF81BF}"/>
              </a:ext>
            </a:extLst>
          </p:cNvPr>
          <p:cNvSpPr txBox="1"/>
          <p:nvPr/>
        </p:nvSpPr>
        <p:spPr>
          <a:xfrm>
            <a:off x="5867011" y="2386029"/>
            <a:ext cx="997245"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400610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B6C6BD0-EDC9-7C44-A414-B66D25E34B52}"/>
              </a:ext>
            </a:extLst>
          </p:cNvPr>
          <p:cNvSpPr>
            <a:spLocks noGrp="1"/>
          </p:cNvSpPr>
          <p:nvPr>
            <p:ph type="title"/>
          </p:nvPr>
        </p:nvSpPr>
        <p:spPr/>
        <p:txBody>
          <a:bodyPr rtlCol="0"/>
          <a:lstStyle/>
          <a:p>
            <a:pPr rtl="0"/>
            <a:r>
              <a:rPr lang="ja-JP" altLang="en-US" dirty="0">
                <a:latin typeface="Meiryo UI" panose="020B0604030504040204" pitchFamily="50" charset="-128"/>
                <a:ea typeface="Meiryo UI" panose="020B0604030504040204" pitchFamily="50" charset="-128"/>
              </a:rPr>
              <a:t>改善案</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お問合せフォーム</a:t>
            </a:r>
            <a:r>
              <a:rPr lang="en-US" altLang="ja-JP" dirty="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40BF52A5-F5C5-442D-BDFD-21F2F92E9CBA}"/>
              </a:ext>
            </a:extLst>
          </p:cNvPr>
          <p:cNvPicPr>
            <a:picLocks noChangeAspect="1"/>
          </p:cNvPicPr>
          <p:nvPr/>
        </p:nvPicPr>
        <p:blipFill>
          <a:blip r:embed="rId3"/>
          <a:stretch>
            <a:fillRect/>
          </a:stretch>
        </p:blipFill>
        <p:spPr>
          <a:xfrm>
            <a:off x="10412882" y="6308034"/>
            <a:ext cx="1779118" cy="410565"/>
          </a:xfrm>
          <a:prstGeom prst="rect">
            <a:avLst/>
          </a:prstGeom>
        </p:spPr>
      </p:pic>
      <p:sp>
        <p:nvSpPr>
          <p:cNvPr id="4" name="正方形/長方形 3">
            <a:extLst>
              <a:ext uri="{FF2B5EF4-FFF2-40B4-BE49-F238E27FC236}">
                <a16:creationId xmlns:a16="http://schemas.microsoft.com/office/drawing/2014/main" id="{CCA5CCA0-CF09-434B-9855-C3CCCC954DB6}"/>
              </a:ext>
            </a:extLst>
          </p:cNvPr>
          <p:cNvSpPr/>
          <p:nvPr/>
        </p:nvSpPr>
        <p:spPr>
          <a:xfrm>
            <a:off x="133231" y="1737337"/>
            <a:ext cx="3506376" cy="4927708"/>
          </a:xfrm>
          <a:prstGeom prst="rect">
            <a:avLst/>
          </a:prstGeom>
          <a:solidFill>
            <a:schemeClr val="bg1">
              <a:lumMod val="95000"/>
            </a:schemeClr>
          </a:solidFill>
          <a:ln w="1270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ct val="200000"/>
              </a:lnSpc>
            </a:pPr>
            <a:r>
              <a:rPr kumimoji="1" lang="ja-JP" altLang="en-US" b="1"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既存お問合せフォーム</a:t>
            </a:r>
          </a:p>
        </p:txBody>
      </p:sp>
      <p:sp>
        <p:nvSpPr>
          <p:cNvPr id="6" name="正方形/長方形 5">
            <a:extLst>
              <a:ext uri="{FF2B5EF4-FFF2-40B4-BE49-F238E27FC236}">
                <a16:creationId xmlns:a16="http://schemas.microsoft.com/office/drawing/2014/main" id="{D049B5E2-81E2-43C4-A8D2-EA92A22B9C6F}"/>
              </a:ext>
            </a:extLst>
          </p:cNvPr>
          <p:cNvSpPr/>
          <p:nvPr/>
        </p:nvSpPr>
        <p:spPr>
          <a:xfrm>
            <a:off x="4341647" y="1737337"/>
            <a:ext cx="3666159" cy="4927707"/>
          </a:xfrm>
          <a:prstGeom prst="rect">
            <a:avLst/>
          </a:prstGeom>
          <a:solidFill>
            <a:schemeClr val="accent1">
              <a:lumMod val="20000"/>
              <a:lumOff val="80000"/>
            </a:schemeClr>
          </a:solidFill>
          <a:ln w="1270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ct val="200000"/>
              </a:lnSpc>
            </a:pPr>
            <a:r>
              <a:rPr kumimoji="1" lang="ja-JP" altLang="en-US" b="1" dirty="0">
                <a:solidFill>
                  <a:srgbClr val="0071BC"/>
                </a:solidFill>
                <a:latin typeface="メイリオ" panose="020B0604030504040204" pitchFamily="50" charset="-128"/>
                <a:ea typeface="メイリオ" panose="020B0604030504040204" pitchFamily="50" charset="-128"/>
                <a:cs typeface="メイリオ" panose="020B0604030504040204" pitchFamily="50" charset="-128"/>
              </a:rPr>
              <a:t>リニューアル後お問合せフォーム</a:t>
            </a:r>
          </a:p>
        </p:txBody>
      </p:sp>
      <p:sp>
        <p:nvSpPr>
          <p:cNvPr id="2" name="テキスト ボックス 1">
            <a:extLst>
              <a:ext uri="{FF2B5EF4-FFF2-40B4-BE49-F238E27FC236}">
                <a16:creationId xmlns:a16="http://schemas.microsoft.com/office/drawing/2014/main" id="{BF502984-A17D-4498-BC5E-D8CE1CCBD1A6}"/>
              </a:ext>
            </a:extLst>
          </p:cNvPr>
          <p:cNvSpPr txBox="1"/>
          <p:nvPr/>
        </p:nvSpPr>
        <p:spPr>
          <a:xfrm>
            <a:off x="196947" y="2051257"/>
            <a:ext cx="18710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名前</a:t>
            </a:r>
          </a:p>
        </p:txBody>
      </p:sp>
      <p:sp>
        <p:nvSpPr>
          <p:cNvPr id="3" name="正方形/長方形 2">
            <a:extLst>
              <a:ext uri="{FF2B5EF4-FFF2-40B4-BE49-F238E27FC236}">
                <a16:creationId xmlns:a16="http://schemas.microsoft.com/office/drawing/2014/main" id="{2A0DED7B-43C0-47DC-962D-D0E77623F7B4}"/>
              </a:ext>
            </a:extLst>
          </p:cNvPr>
          <p:cNvSpPr/>
          <p:nvPr/>
        </p:nvSpPr>
        <p:spPr>
          <a:xfrm>
            <a:off x="277833" y="2434514"/>
            <a:ext cx="2912013" cy="1967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B78FDF9A-A8F9-4D40-BD0A-DA19903B38F1}"/>
              </a:ext>
            </a:extLst>
          </p:cNvPr>
          <p:cNvSpPr txBox="1"/>
          <p:nvPr/>
        </p:nvSpPr>
        <p:spPr>
          <a:xfrm>
            <a:off x="196948" y="2772825"/>
            <a:ext cx="18710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会社名</a:t>
            </a:r>
          </a:p>
        </p:txBody>
      </p:sp>
      <p:sp>
        <p:nvSpPr>
          <p:cNvPr id="10" name="テキスト ボックス 9">
            <a:extLst>
              <a:ext uri="{FF2B5EF4-FFF2-40B4-BE49-F238E27FC236}">
                <a16:creationId xmlns:a16="http://schemas.microsoft.com/office/drawing/2014/main" id="{27643C42-62BB-4C74-BF9C-F0E5553C57E0}"/>
              </a:ext>
            </a:extLst>
          </p:cNvPr>
          <p:cNvSpPr txBox="1"/>
          <p:nvPr/>
        </p:nvSpPr>
        <p:spPr>
          <a:xfrm>
            <a:off x="196948" y="3627078"/>
            <a:ext cx="18710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電話番号</a:t>
            </a:r>
          </a:p>
        </p:txBody>
      </p:sp>
      <p:sp>
        <p:nvSpPr>
          <p:cNvPr id="11" name="テキスト ボックス 10">
            <a:extLst>
              <a:ext uri="{FF2B5EF4-FFF2-40B4-BE49-F238E27FC236}">
                <a16:creationId xmlns:a16="http://schemas.microsoft.com/office/drawing/2014/main" id="{2697397D-A5FC-4AC6-B486-EFD3AFC6C848}"/>
              </a:ext>
            </a:extLst>
          </p:cNvPr>
          <p:cNvSpPr txBox="1"/>
          <p:nvPr/>
        </p:nvSpPr>
        <p:spPr>
          <a:xfrm>
            <a:off x="196947" y="4460145"/>
            <a:ext cx="18710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メールアドレス</a:t>
            </a:r>
          </a:p>
        </p:txBody>
      </p:sp>
      <p:sp>
        <p:nvSpPr>
          <p:cNvPr id="12" name="テキスト ボックス 11">
            <a:extLst>
              <a:ext uri="{FF2B5EF4-FFF2-40B4-BE49-F238E27FC236}">
                <a16:creationId xmlns:a16="http://schemas.microsoft.com/office/drawing/2014/main" id="{1A1AF62D-F0AA-45AD-8780-A008CCA08994}"/>
              </a:ext>
            </a:extLst>
          </p:cNvPr>
          <p:cNvSpPr txBox="1"/>
          <p:nvPr/>
        </p:nvSpPr>
        <p:spPr>
          <a:xfrm>
            <a:off x="196948" y="5375975"/>
            <a:ext cx="18710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問合せ内容</a:t>
            </a:r>
          </a:p>
        </p:txBody>
      </p:sp>
      <p:sp>
        <p:nvSpPr>
          <p:cNvPr id="13" name="正方形/長方形 12">
            <a:extLst>
              <a:ext uri="{FF2B5EF4-FFF2-40B4-BE49-F238E27FC236}">
                <a16:creationId xmlns:a16="http://schemas.microsoft.com/office/drawing/2014/main" id="{E82BE706-60B2-4197-B3FE-10AD39431FB6}"/>
              </a:ext>
            </a:extLst>
          </p:cNvPr>
          <p:cNvSpPr/>
          <p:nvPr/>
        </p:nvSpPr>
        <p:spPr>
          <a:xfrm>
            <a:off x="277428" y="3206102"/>
            <a:ext cx="2912013" cy="1967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0CE5F7A8-64D9-4764-9EBA-29AD9F270832}"/>
              </a:ext>
            </a:extLst>
          </p:cNvPr>
          <p:cNvSpPr/>
          <p:nvPr/>
        </p:nvSpPr>
        <p:spPr>
          <a:xfrm>
            <a:off x="277428" y="4081323"/>
            <a:ext cx="2912013" cy="1967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3412E843-94BD-4191-A86A-EB17CF0DAC3E}"/>
              </a:ext>
            </a:extLst>
          </p:cNvPr>
          <p:cNvSpPr/>
          <p:nvPr/>
        </p:nvSpPr>
        <p:spPr>
          <a:xfrm>
            <a:off x="277428" y="4918881"/>
            <a:ext cx="2912013" cy="1967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B8AA995C-FFCD-44C8-99EC-C650CDAD759F}"/>
              </a:ext>
            </a:extLst>
          </p:cNvPr>
          <p:cNvSpPr/>
          <p:nvPr/>
        </p:nvSpPr>
        <p:spPr>
          <a:xfrm>
            <a:off x="4552424" y="2611340"/>
            <a:ext cx="2912013" cy="7420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5E5AC9A2-9B29-4B80-BF1A-4656D95E1F2A}"/>
              </a:ext>
            </a:extLst>
          </p:cNvPr>
          <p:cNvSpPr txBox="1"/>
          <p:nvPr/>
        </p:nvSpPr>
        <p:spPr>
          <a:xfrm>
            <a:off x="4501657" y="2165772"/>
            <a:ext cx="18710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問合せ内容</a:t>
            </a:r>
            <a:r>
              <a:rPr kumimoji="1" lang="ja-JP" altLang="en-US" sz="1400" dirty="0">
                <a:solidFill>
                  <a:srgbClr val="FF0000"/>
                </a:solidFill>
                <a:latin typeface="Meiryo UI" panose="020B0604030504040204" pitchFamily="50" charset="-128"/>
                <a:ea typeface="Meiryo UI" panose="020B0604030504040204" pitchFamily="50" charset="-128"/>
              </a:rPr>
              <a:t>（必須）</a:t>
            </a:r>
            <a:endParaRPr kumimoji="1" lang="ja-JP" altLang="en-US" sz="14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58004AEF-C1AA-4BE8-A680-76FCAB543B1D}"/>
              </a:ext>
            </a:extLst>
          </p:cNvPr>
          <p:cNvSpPr txBox="1"/>
          <p:nvPr/>
        </p:nvSpPr>
        <p:spPr>
          <a:xfrm>
            <a:off x="4501661" y="3645076"/>
            <a:ext cx="18710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名前</a:t>
            </a:r>
            <a:r>
              <a:rPr kumimoji="1" lang="ja-JP" altLang="en-US" sz="1400" dirty="0">
                <a:solidFill>
                  <a:srgbClr val="FF0000"/>
                </a:solidFill>
                <a:latin typeface="Meiryo UI" panose="020B0604030504040204" pitchFamily="50" charset="-128"/>
                <a:ea typeface="Meiryo UI" panose="020B0604030504040204" pitchFamily="50" charset="-128"/>
              </a:rPr>
              <a:t>（必須）</a:t>
            </a:r>
            <a:endParaRPr kumimoji="1" lang="ja-JP" altLang="en-US" sz="1400" dirty="0">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6C34D0B0-1CE6-49EE-B967-82AA9D364757}"/>
              </a:ext>
            </a:extLst>
          </p:cNvPr>
          <p:cNvSpPr/>
          <p:nvPr/>
        </p:nvSpPr>
        <p:spPr>
          <a:xfrm>
            <a:off x="4552425" y="4071372"/>
            <a:ext cx="2912013" cy="1967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52B4453D-2A84-4707-9EFA-2F5D2514A04C}"/>
              </a:ext>
            </a:extLst>
          </p:cNvPr>
          <p:cNvSpPr txBox="1"/>
          <p:nvPr/>
        </p:nvSpPr>
        <p:spPr>
          <a:xfrm>
            <a:off x="4501659" y="4454529"/>
            <a:ext cx="18710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会社名</a:t>
            </a:r>
          </a:p>
        </p:txBody>
      </p:sp>
      <p:sp>
        <p:nvSpPr>
          <p:cNvPr id="21" name="正方形/長方形 20">
            <a:extLst>
              <a:ext uri="{FF2B5EF4-FFF2-40B4-BE49-F238E27FC236}">
                <a16:creationId xmlns:a16="http://schemas.microsoft.com/office/drawing/2014/main" id="{6D06BB69-A863-4736-A24A-0BD39CD36D7C}"/>
              </a:ext>
            </a:extLst>
          </p:cNvPr>
          <p:cNvSpPr/>
          <p:nvPr/>
        </p:nvSpPr>
        <p:spPr>
          <a:xfrm>
            <a:off x="4566494" y="4948675"/>
            <a:ext cx="2912013" cy="1967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CC8235F3-2BFB-4ECD-9F9A-90945185D532}"/>
              </a:ext>
            </a:extLst>
          </p:cNvPr>
          <p:cNvSpPr/>
          <p:nvPr/>
        </p:nvSpPr>
        <p:spPr>
          <a:xfrm>
            <a:off x="277428" y="5712413"/>
            <a:ext cx="2912013" cy="7420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6502042A-46E7-4661-BC68-69760622A4AA}"/>
              </a:ext>
            </a:extLst>
          </p:cNvPr>
          <p:cNvSpPr txBox="1"/>
          <p:nvPr/>
        </p:nvSpPr>
        <p:spPr>
          <a:xfrm>
            <a:off x="4501658" y="5375974"/>
            <a:ext cx="18710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メールアドレス</a:t>
            </a:r>
            <a:r>
              <a:rPr kumimoji="1" lang="ja-JP" altLang="en-US" sz="1400" dirty="0">
                <a:solidFill>
                  <a:srgbClr val="FF0000"/>
                </a:solidFill>
                <a:latin typeface="Meiryo UI" panose="020B0604030504040204" pitchFamily="50" charset="-128"/>
                <a:ea typeface="Meiryo UI" panose="020B0604030504040204" pitchFamily="50" charset="-128"/>
              </a:rPr>
              <a:t>（必須）</a:t>
            </a:r>
          </a:p>
        </p:txBody>
      </p:sp>
      <p:sp>
        <p:nvSpPr>
          <p:cNvPr id="25" name="正方形/長方形 24">
            <a:extLst>
              <a:ext uri="{FF2B5EF4-FFF2-40B4-BE49-F238E27FC236}">
                <a16:creationId xmlns:a16="http://schemas.microsoft.com/office/drawing/2014/main" id="{A951D926-8F63-46CC-91B3-EBD560D94FA3}"/>
              </a:ext>
            </a:extLst>
          </p:cNvPr>
          <p:cNvSpPr/>
          <p:nvPr/>
        </p:nvSpPr>
        <p:spPr>
          <a:xfrm>
            <a:off x="4566494" y="5750281"/>
            <a:ext cx="2912013" cy="1967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3E4A31E4-F211-4609-B21E-0107F9B61984}"/>
              </a:ext>
            </a:extLst>
          </p:cNvPr>
          <p:cNvSpPr txBox="1"/>
          <p:nvPr/>
        </p:nvSpPr>
        <p:spPr>
          <a:xfrm>
            <a:off x="8335353" y="2532908"/>
            <a:ext cx="3723416" cy="2862322"/>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冒頭にお問合せ内容を設置する</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ことでユーザーが安心する</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入力項目の削除し、離脱率を低下</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必須を記載</a:t>
            </a:r>
            <a:endParaRPr kumimoji="1" lang="en-US" altLang="ja-JP"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エラーチェック機能の追加</a:t>
            </a:r>
            <a:endParaRPr kumimoji="1" lang="en-US" altLang="ja-JP" dirty="0">
              <a:latin typeface="Meiryo UI" panose="020B0604030504040204" pitchFamily="50" charset="-128"/>
              <a:ea typeface="Meiryo UI" panose="020B0604030504040204" pitchFamily="50" charset="-128"/>
            </a:endParaRPr>
          </a:p>
          <a:p>
            <a:endParaRPr kumimoji="1" lang="en-US" altLang="ja-JP" dirty="0"/>
          </a:p>
          <a:p>
            <a:endParaRPr kumimoji="1" lang="ja-JP" altLang="en-US" dirty="0"/>
          </a:p>
        </p:txBody>
      </p:sp>
      <p:sp>
        <p:nvSpPr>
          <p:cNvPr id="27" name="テキスト ボックス 26">
            <a:extLst>
              <a:ext uri="{FF2B5EF4-FFF2-40B4-BE49-F238E27FC236}">
                <a16:creationId xmlns:a16="http://schemas.microsoft.com/office/drawing/2014/main" id="{B0FCE213-0A82-4215-9FB4-7EE3377AF6FD}"/>
              </a:ext>
            </a:extLst>
          </p:cNvPr>
          <p:cNvSpPr txBox="1"/>
          <p:nvPr/>
        </p:nvSpPr>
        <p:spPr>
          <a:xfrm>
            <a:off x="9539289" y="1835813"/>
            <a:ext cx="2025748"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改善点</a:t>
            </a:r>
          </a:p>
        </p:txBody>
      </p:sp>
      <p:sp>
        <p:nvSpPr>
          <p:cNvPr id="7" name="矢印: 右 6">
            <a:extLst>
              <a:ext uri="{FF2B5EF4-FFF2-40B4-BE49-F238E27FC236}">
                <a16:creationId xmlns:a16="http://schemas.microsoft.com/office/drawing/2014/main" id="{9C374080-8E6B-4BA2-8975-F3EC73CBA4D9}"/>
              </a:ext>
            </a:extLst>
          </p:cNvPr>
          <p:cNvSpPr/>
          <p:nvPr/>
        </p:nvSpPr>
        <p:spPr>
          <a:xfrm>
            <a:off x="3737372" y="3687070"/>
            <a:ext cx="543370" cy="5238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68897363"/>
      </p:ext>
    </p:extLst>
  </p:cSld>
  <p:clrMapOvr>
    <a:masterClrMapping/>
  </p:clrMapOvr>
</p:sld>
</file>

<file path=ppt/theme/theme1.xml><?xml version="1.0" encoding="utf-8"?>
<a:theme xmlns:a="http://schemas.openxmlformats.org/drawingml/2006/main" name="RetrospectVTI">
  <a:themeElements>
    <a:clrScheme name="Brights">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_42167580_TF66722518.potx" id="{BDC49A1B-93BE-4EAB-8DC8-24B9A620B77C}" vid="{F7E4FB8D-E249-46D0-9FA6-9E8E3E8FC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7FA506-1E93-4CA4-B270-1F08FD18C366}">
  <ds:schemaRefs>
    <ds:schemaRef ds:uri="http://schemas.microsoft.com/sharepoint/v3/contenttype/forms"/>
  </ds:schemaRefs>
</ds:datastoreItem>
</file>

<file path=customXml/itemProps2.xml><?xml version="1.0" encoding="utf-8"?>
<ds:datastoreItem xmlns:ds="http://schemas.openxmlformats.org/officeDocument/2006/customXml" ds:itemID="{38F4328E-77DF-41E8-952F-124AE19F1F7C}">
  <ds:schemaRef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http://schemas.microsoft.com/office/2006/documentManagement/types"/>
    <ds:schemaRef ds:uri="http://schemas.microsoft.com/office/2006/metadata/properties"/>
    <ds:schemaRef ds:uri="71af3243-3dd4-4a8d-8c0d-dd76da1f02a5"/>
    <ds:schemaRef ds:uri="http://www.w3.org/XML/1998/namespace"/>
    <ds:schemaRef ds:uri="http://purl.org/dc/elements/1.1/"/>
  </ds:schemaRefs>
</ds:datastoreItem>
</file>

<file path=customXml/itemProps3.xml><?xml version="1.0" encoding="utf-8"?>
<ds:datastoreItem xmlns:ds="http://schemas.openxmlformats.org/officeDocument/2006/customXml" ds:itemID="{1F2FE978-FCBC-4C90-A410-B547AA7060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販売ライト ピッチ プレゼンテーション</Template>
  <TotalTime>839</TotalTime>
  <Words>788</Words>
  <Application>Microsoft Office PowerPoint</Application>
  <PresentationFormat>ワイド画面</PresentationFormat>
  <Paragraphs>177</Paragraphs>
  <Slides>16</Slides>
  <Notes>15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Meiryo UI</vt:lpstr>
      <vt:lpstr>メイリオ</vt:lpstr>
      <vt:lpstr>Arial</vt:lpstr>
      <vt:lpstr>Calibri</vt:lpstr>
      <vt:lpstr>Verdana</vt:lpstr>
      <vt:lpstr>RetrospectVTI</vt:lpstr>
      <vt:lpstr>ホームページリニューアル提案書</vt:lpstr>
      <vt:lpstr>目次</vt:lpstr>
      <vt:lpstr>ホームページリニューアルの背景と課題</vt:lpstr>
      <vt:lpstr>課題①新規顧客獲得率の減少</vt:lpstr>
      <vt:lpstr>課題②レスポンシブ対応していない</vt:lpstr>
      <vt:lpstr>課題③ホームページの表示速度が遅い</vt:lpstr>
      <vt:lpstr>ホームページリニューアルの目的</vt:lpstr>
      <vt:lpstr>ホームページリニューアル後の目標</vt:lpstr>
      <vt:lpstr>改善案【お問合せフォーム】</vt:lpstr>
      <vt:lpstr>改善案【デザイン】</vt:lpstr>
      <vt:lpstr>改善案【コンテンツ整理】</vt:lpstr>
      <vt:lpstr>リニューアルスケジュール</vt:lpstr>
      <vt:lpstr>弊社ホームページリニューアルチーム</vt:lpstr>
      <vt:lpstr>制作会社見積もり比較</vt:lpstr>
      <vt:lpstr>運用コスト</vt:lpstr>
      <vt:lpstr>本企画に関して、質問等あればマーケティング部　山田　太郎まで 連絡ください。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ホームページリニューアル提案書</dc:title>
  <dc:creator>泉 龍太</dc:creator>
  <cp:lastModifiedBy>泉 龍太</cp:lastModifiedBy>
  <cp:revision>50</cp:revision>
  <dcterms:created xsi:type="dcterms:W3CDTF">2021-01-25T22:44:25Z</dcterms:created>
  <dcterms:modified xsi:type="dcterms:W3CDTF">2021-01-27T02:52:38Z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